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17"/>
  </p:notesMasterIdLst>
  <p:handoutMasterIdLst>
    <p:handoutMasterId r:id="rId18"/>
  </p:handoutMasterIdLst>
  <p:sldIdLst>
    <p:sldId id="305" r:id="rId5"/>
    <p:sldId id="306" r:id="rId6"/>
    <p:sldId id="308" r:id="rId7"/>
    <p:sldId id="307" r:id="rId8"/>
    <p:sldId id="319" r:id="rId9"/>
    <p:sldId id="320" r:id="rId10"/>
    <p:sldId id="321" r:id="rId11"/>
    <p:sldId id="322" r:id="rId12"/>
    <p:sldId id="311" r:id="rId13"/>
    <p:sldId id="323" r:id="rId14"/>
    <p:sldId id="324" r:id="rId15"/>
    <p:sldId id="318"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2" orient="horz" pos="3792" userDrawn="1">
          <p15:clr>
            <a:srgbClr val="A4A3A4"/>
          </p15:clr>
        </p15:guide>
        <p15:guide id="3" pos="528" userDrawn="1">
          <p15:clr>
            <a:srgbClr val="A4A3A4"/>
          </p15:clr>
        </p15:guide>
        <p15:guide id="4" pos="7128" userDrawn="1">
          <p15:clr>
            <a:srgbClr val="A4A3A4"/>
          </p15:clr>
        </p15:guide>
        <p15:guide id="5" orient="horz" pos="2808" userDrawn="1">
          <p15:clr>
            <a:srgbClr val="A4A3A4"/>
          </p15:clr>
        </p15:guide>
        <p15:guide id="6" pos="2976" userDrawn="1">
          <p15:clr>
            <a:srgbClr val="A4A3A4"/>
          </p15:clr>
        </p15:guide>
        <p15:guide id="7" orient="horz" pos="96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68D230F3-CF80-4859-8CE7-A43EE81993B5}">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68D230F3-CF80-4859-8CE7-A43EE81993B5}" styleName="Light Style 1 - Accent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E8B1032C-EA38-4F05-BA0D-38AFFFC7BED3}" styleName="Light Style 3 - Accent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16D9F66E-5EB9-4882-86FB-DCBF35E3C3E4}" styleName="Medium Style 4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81756" autoAdjust="0"/>
  </p:normalViewPr>
  <p:slideViewPr>
    <p:cSldViewPr snapToGrid="0">
      <p:cViewPr varScale="1">
        <p:scale>
          <a:sx n="64" d="100"/>
          <a:sy n="64" d="100"/>
        </p:scale>
        <p:origin x="1173" y="264"/>
      </p:cViewPr>
      <p:guideLst>
        <p:guide orient="horz" pos="3792"/>
        <p:guide pos="528"/>
        <p:guide pos="7128"/>
        <p:guide orient="horz" pos="2808"/>
        <p:guide pos="2976"/>
        <p:guide orient="horz" pos="960"/>
      </p:guideLst>
    </p:cSldViewPr>
  </p:slideViewPr>
  <p:notesTextViewPr>
    <p:cViewPr>
      <p:scale>
        <a:sx n="1" d="1"/>
        <a:sy n="1" d="1"/>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ableStyles" Target="tableStyles.xml"/></Relationships>
</file>

<file path=ppt/diagrams/_rels/data1.xml.rels><?xml version="1.0" encoding="UTF-8" standalone="yes"?>
<Relationships xmlns="http://schemas.openxmlformats.org/package/2006/relationships"><Relationship Id="rId8" Type="http://schemas.openxmlformats.org/officeDocument/2006/relationships/image" Target="../media/image18.svg"/><Relationship Id="rId3" Type="http://schemas.openxmlformats.org/officeDocument/2006/relationships/image" Target="../media/image13.png"/><Relationship Id="rId7" Type="http://schemas.openxmlformats.org/officeDocument/2006/relationships/image" Target="../media/image17.png"/><Relationship Id="rId2" Type="http://schemas.openxmlformats.org/officeDocument/2006/relationships/image" Target="../media/image12.svg"/><Relationship Id="rId1" Type="http://schemas.openxmlformats.org/officeDocument/2006/relationships/image" Target="../media/image11.png"/><Relationship Id="rId6" Type="http://schemas.openxmlformats.org/officeDocument/2006/relationships/image" Target="../media/image16.svg"/><Relationship Id="rId5" Type="http://schemas.openxmlformats.org/officeDocument/2006/relationships/image" Target="../media/image15.png"/><Relationship Id="rId10" Type="http://schemas.openxmlformats.org/officeDocument/2006/relationships/image" Target="../media/image20.svg"/><Relationship Id="rId4" Type="http://schemas.openxmlformats.org/officeDocument/2006/relationships/image" Target="../media/image14.svg"/><Relationship Id="rId9" Type="http://schemas.openxmlformats.org/officeDocument/2006/relationships/image" Target="../media/image19.png"/></Relationships>
</file>

<file path=ppt/diagrams/_rels/drawing1.xml.rels><?xml version="1.0" encoding="UTF-8" standalone="yes"?>
<Relationships xmlns="http://schemas.openxmlformats.org/package/2006/relationships"><Relationship Id="rId8" Type="http://schemas.openxmlformats.org/officeDocument/2006/relationships/image" Target="../media/image18.svg"/><Relationship Id="rId3" Type="http://schemas.openxmlformats.org/officeDocument/2006/relationships/image" Target="../media/image13.png"/><Relationship Id="rId7" Type="http://schemas.openxmlformats.org/officeDocument/2006/relationships/image" Target="../media/image17.png"/><Relationship Id="rId2" Type="http://schemas.openxmlformats.org/officeDocument/2006/relationships/image" Target="../media/image12.svg"/><Relationship Id="rId1" Type="http://schemas.openxmlformats.org/officeDocument/2006/relationships/image" Target="../media/image11.png"/><Relationship Id="rId6" Type="http://schemas.openxmlformats.org/officeDocument/2006/relationships/image" Target="../media/image16.svg"/><Relationship Id="rId5" Type="http://schemas.openxmlformats.org/officeDocument/2006/relationships/image" Target="../media/image15.png"/><Relationship Id="rId10" Type="http://schemas.openxmlformats.org/officeDocument/2006/relationships/image" Target="../media/image20.svg"/><Relationship Id="rId4" Type="http://schemas.openxmlformats.org/officeDocument/2006/relationships/image" Target="../media/image14.svg"/><Relationship Id="rId9" Type="http://schemas.openxmlformats.org/officeDocument/2006/relationships/image" Target="../media/image19.png"/></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992B2F2-AAEE-4550-BFB3-A5EACD29A9BD}" type="doc">
      <dgm:prSet loTypeId="urn:microsoft.com/office/officeart/2005/8/layout/hList2" loCatId="list" qsTypeId="urn:microsoft.com/office/officeart/2005/8/quickstyle/simple1" qsCatId="simple" csTypeId="urn:microsoft.com/office/officeart/2005/8/colors/colorful2" csCatId="colorful" phldr="1"/>
      <dgm:spPr/>
      <dgm:t>
        <a:bodyPr/>
        <a:lstStyle/>
        <a:p>
          <a:endParaRPr lang="en-US"/>
        </a:p>
      </dgm:t>
    </dgm:pt>
    <dgm:pt modelId="{079DD330-77B8-4BC3-B243-DD8D20F806AB}">
      <dgm:prSet phldrT="[Text]" custT="1"/>
      <dgm:spPr/>
      <dgm:t>
        <a:bodyPr/>
        <a:lstStyle/>
        <a:p>
          <a:r>
            <a:rPr lang="en-US" sz="2400" dirty="0"/>
            <a:t>Plant 1</a:t>
          </a:r>
        </a:p>
      </dgm:t>
    </dgm:pt>
    <dgm:pt modelId="{894EA470-6FFB-4069-832B-CB271EBDDD30}" type="parTrans" cxnId="{D55B88AD-6ED2-4D4A-B7B4-918A8B65E07C}">
      <dgm:prSet/>
      <dgm:spPr/>
      <dgm:t>
        <a:bodyPr/>
        <a:lstStyle/>
        <a:p>
          <a:endParaRPr lang="en-US"/>
        </a:p>
      </dgm:t>
    </dgm:pt>
    <dgm:pt modelId="{DD5B070F-C26C-4BFD-95EA-37243B03BA5B}" type="sibTrans" cxnId="{D55B88AD-6ED2-4D4A-B7B4-918A8B65E07C}">
      <dgm:prSet/>
      <dgm:spPr/>
      <dgm:t>
        <a:bodyPr/>
        <a:lstStyle/>
        <a:p>
          <a:endParaRPr lang="en-US"/>
        </a:p>
      </dgm:t>
    </dgm:pt>
    <dgm:pt modelId="{20E127A5-6EA4-4E07-B662-315C78776002}">
      <dgm:prSet phldrT="[Text]" custT="1"/>
      <dgm:spPr/>
      <dgm:t>
        <a:bodyPr/>
        <a:lstStyle/>
        <a:p>
          <a:r>
            <a:rPr lang="en-US" sz="2000" dirty="0">
              <a:solidFill>
                <a:schemeClr val="tx1"/>
              </a:solidFill>
            </a:rPr>
            <a:t>1% Lowfat Chocolate Milk</a:t>
          </a:r>
          <a:endParaRPr lang="en-US" sz="2000" b="1" dirty="0">
            <a:solidFill>
              <a:schemeClr val="tx1"/>
            </a:solidFill>
          </a:endParaRPr>
        </a:p>
      </dgm:t>
    </dgm:pt>
    <dgm:pt modelId="{4961C039-AE76-4603-A261-DE076BB4544A}" type="parTrans" cxnId="{6A19252B-2010-494A-A685-6531E19AEA14}">
      <dgm:prSet/>
      <dgm:spPr/>
      <dgm:t>
        <a:bodyPr/>
        <a:lstStyle/>
        <a:p>
          <a:endParaRPr lang="en-US"/>
        </a:p>
      </dgm:t>
    </dgm:pt>
    <dgm:pt modelId="{B56A79AC-F469-48DC-8DBF-28A43D0078FD}" type="sibTrans" cxnId="{6A19252B-2010-494A-A685-6531E19AEA14}">
      <dgm:prSet/>
      <dgm:spPr/>
      <dgm:t>
        <a:bodyPr/>
        <a:lstStyle/>
        <a:p>
          <a:endParaRPr lang="en-US"/>
        </a:p>
      </dgm:t>
    </dgm:pt>
    <dgm:pt modelId="{5706A6BD-DCB1-4016-B512-46E1E4CFA956}">
      <dgm:prSet phldrT="[Text]" custT="1"/>
      <dgm:spPr/>
      <dgm:t>
        <a:bodyPr/>
        <a:lstStyle/>
        <a:p>
          <a:endParaRPr lang="en-US" sz="2000" dirty="0"/>
        </a:p>
      </dgm:t>
    </dgm:pt>
    <dgm:pt modelId="{8804D4C5-FE6F-4EC9-9A8F-70AF3F833403}" type="parTrans" cxnId="{D7149735-99C0-4E46-8407-051F8CAEE8CE}">
      <dgm:prSet/>
      <dgm:spPr/>
      <dgm:t>
        <a:bodyPr/>
        <a:lstStyle/>
        <a:p>
          <a:endParaRPr lang="en-US"/>
        </a:p>
      </dgm:t>
    </dgm:pt>
    <dgm:pt modelId="{C73E214E-A420-4DEA-B09A-908C70D8F950}" type="sibTrans" cxnId="{D7149735-99C0-4E46-8407-051F8CAEE8CE}">
      <dgm:prSet/>
      <dgm:spPr/>
      <dgm:t>
        <a:bodyPr/>
        <a:lstStyle/>
        <a:p>
          <a:endParaRPr lang="en-US"/>
        </a:p>
      </dgm:t>
    </dgm:pt>
    <dgm:pt modelId="{CDD79972-202B-4F75-B59A-8332CEA92DEC}">
      <dgm:prSet phldrT="[Text]" custT="1"/>
      <dgm:spPr/>
      <dgm:t>
        <a:bodyPr/>
        <a:lstStyle/>
        <a:p>
          <a:r>
            <a:rPr lang="en-US" sz="2000" dirty="0">
              <a:solidFill>
                <a:schemeClr val="tx1"/>
              </a:solidFill>
            </a:rPr>
            <a:t>Half Pints</a:t>
          </a:r>
        </a:p>
      </dgm:t>
    </dgm:pt>
    <dgm:pt modelId="{5B9A4E59-4285-47D7-B7B0-53583C21D193}" type="parTrans" cxnId="{6AD51B8E-1564-4A77-907A-60C5D018C98E}">
      <dgm:prSet/>
      <dgm:spPr/>
      <dgm:t>
        <a:bodyPr/>
        <a:lstStyle/>
        <a:p>
          <a:endParaRPr lang="en-US"/>
        </a:p>
      </dgm:t>
    </dgm:pt>
    <dgm:pt modelId="{4C8CF745-22DF-405E-8918-870BDC1FE872}" type="sibTrans" cxnId="{6AD51B8E-1564-4A77-907A-60C5D018C98E}">
      <dgm:prSet/>
      <dgm:spPr/>
      <dgm:t>
        <a:bodyPr/>
        <a:lstStyle/>
        <a:p>
          <a:endParaRPr lang="en-US"/>
        </a:p>
      </dgm:t>
    </dgm:pt>
    <dgm:pt modelId="{7D8C4674-469D-4BE0-87F6-CD1BD4551181}">
      <dgm:prSet phldrT="[Text]" custT="1"/>
      <dgm:spPr/>
      <dgm:t>
        <a:bodyPr/>
        <a:lstStyle/>
        <a:p>
          <a:r>
            <a:rPr lang="en-US" sz="2000" dirty="0">
              <a:solidFill>
                <a:schemeClr val="tx1"/>
              </a:solidFill>
            </a:rPr>
            <a:t>8 cases = 25 gallons</a:t>
          </a:r>
        </a:p>
      </dgm:t>
    </dgm:pt>
    <dgm:pt modelId="{DAFEF009-9A54-490B-AE0C-F69210AC6EFB}" type="parTrans" cxnId="{31342094-A674-496A-8DB7-629FC3A98A21}">
      <dgm:prSet/>
      <dgm:spPr/>
      <dgm:t>
        <a:bodyPr/>
        <a:lstStyle/>
        <a:p>
          <a:endParaRPr lang="en-US"/>
        </a:p>
      </dgm:t>
    </dgm:pt>
    <dgm:pt modelId="{B7F48315-4A2F-4D55-8A85-2A6C47060811}" type="sibTrans" cxnId="{31342094-A674-496A-8DB7-629FC3A98A21}">
      <dgm:prSet/>
      <dgm:spPr/>
      <dgm:t>
        <a:bodyPr/>
        <a:lstStyle/>
        <a:p>
          <a:endParaRPr lang="en-US"/>
        </a:p>
      </dgm:t>
    </dgm:pt>
    <dgm:pt modelId="{38B02761-653E-4F52-80E1-F927375255A4}">
      <dgm:prSet phldrT="[Text]" custT="1"/>
      <dgm:spPr/>
      <dgm:t>
        <a:bodyPr/>
        <a:lstStyle/>
        <a:p>
          <a:r>
            <a:rPr lang="en-US" sz="2000" dirty="0">
              <a:solidFill>
                <a:schemeClr val="tx1"/>
              </a:solidFill>
            </a:rPr>
            <a:t>Children</a:t>
          </a:r>
        </a:p>
      </dgm:t>
    </dgm:pt>
    <dgm:pt modelId="{A1DFEA9C-2BDE-487B-9DF1-28AF906E2CF2}" type="parTrans" cxnId="{D7C3AE3F-2433-44E8-AAFF-B7488DB85A2F}">
      <dgm:prSet/>
      <dgm:spPr/>
      <dgm:t>
        <a:bodyPr/>
        <a:lstStyle/>
        <a:p>
          <a:endParaRPr lang="en-US"/>
        </a:p>
      </dgm:t>
    </dgm:pt>
    <dgm:pt modelId="{BE1F7E5B-7807-49F3-9213-92AC9E8E6C92}" type="sibTrans" cxnId="{D7C3AE3F-2433-44E8-AAFF-B7488DB85A2F}">
      <dgm:prSet/>
      <dgm:spPr/>
      <dgm:t>
        <a:bodyPr/>
        <a:lstStyle/>
        <a:p>
          <a:endParaRPr lang="en-US"/>
        </a:p>
      </dgm:t>
    </dgm:pt>
    <dgm:pt modelId="{3C03AB11-CA58-420B-89F9-C0655ACFF5CF}">
      <dgm:prSet phldrT="[Text]" custT="1"/>
      <dgm:spPr/>
      <dgm:t>
        <a:bodyPr/>
        <a:lstStyle/>
        <a:p>
          <a:r>
            <a:rPr lang="en-US" sz="2000" dirty="0">
              <a:solidFill>
                <a:schemeClr val="tx1"/>
              </a:solidFill>
            </a:rPr>
            <a:t>Blisters in mouth, esophageal burns</a:t>
          </a:r>
        </a:p>
      </dgm:t>
    </dgm:pt>
    <dgm:pt modelId="{DB6B4B86-97ED-482E-834B-F9CCB59DA953}" type="parTrans" cxnId="{25D05848-FA64-4D34-9FAD-471327CC7419}">
      <dgm:prSet/>
      <dgm:spPr/>
      <dgm:t>
        <a:bodyPr/>
        <a:lstStyle/>
        <a:p>
          <a:endParaRPr lang="en-US"/>
        </a:p>
      </dgm:t>
    </dgm:pt>
    <dgm:pt modelId="{6EBD2A37-08D9-40FA-95D7-2B1BD44D2E40}" type="sibTrans" cxnId="{25D05848-FA64-4D34-9FAD-471327CC7419}">
      <dgm:prSet/>
      <dgm:spPr/>
      <dgm:t>
        <a:bodyPr/>
        <a:lstStyle/>
        <a:p>
          <a:endParaRPr lang="en-US"/>
        </a:p>
      </dgm:t>
    </dgm:pt>
    <dgm:pt modelId="{0295989C-B551-47EB-82F3-05CE7C49DDDC}">
      <dgm:prSet phldrT="[Text]" custT="1"/>
      <dgm:spPr/>
      <dgm:t>
        <a:bodyPr/>
        <a:lstStyle/>
        <a:p>
          <a:r>
            <a:rPr lang="en-US" sz="2400" dirty="0"/>
            <a:t>Plant 2</a:t>
          </a:r>
        </a:p>
      </dgm:t>
    </dgm:pt>
    <dgm:pt modelId="{EF7FE927-12DE-474D-BC37-91F8B04122BE}" type="sibTrans" cxnId="{3804F40B-787E-4A73-8747-CDB9A1558F0B}">
      <dgm:prSet/>
      <dgm:spPr/>
      <dgm:t>
        <a:bodyPr/>
        <a:lstStyle/>
        <a:p>
          <a:endParaRPr lang="en-US"/>
        </a:p>
      </dgm:t>
    </dgm:pt>
    <dgm:pt modelId="{4494CB56-9061-4534-BEA3-BCCB0B550D07}" type="parTrans" cxnId="{3804F40B-787E-4A73-8747-CDB9A1558F0B}">
      <dgm:prSet/>
      <dgm:spPr/>
      <dgm:t>
        <a:bodyPr/>
        <a:lstStyle/>
        <a:p>
          <a:endParaRPr lang="en-US"/>
        </a:p>
      </dgm:t>
    </dgm:pt>
    <dgm:pt modelId="{27A99F66-55A5-4736-9018-275ED1E82F46}">
      <dgm:prSet phldrT="[Text]" custT="1"/>
      <dgm:spPr/>
      <dgm:t>
        <a:bodyPr/>
        <a:lstStyle/>
        <a:p>
          <a:r>
            <a:rPr lang="en-US" sz="2000" dirty="0">
              <a:solidFill>
                <a:schemeClr val="tx1"/>
              </a:solidFill>
            </a:rPr>
            <a:t>1% Lowfat Milk</a:t>
          </a:r>
          <a:endParaRPr lang="en-US" sz="2000" b="1" dirty="0">
            <a:solidFill>
              <a:schemeClr val="tx1"/>
            </a:solidFill>
          </a:endParaRPr>
        </a:p>
      </dgm:t>
    </dgm:pt>
    <dgm:pt modelId="{AD24A02B-EFCD-4290-920E-48ADA114CF51}" type="sibTrans" cxnId="{7506A444-27EB-4E51-A787-1C1235200294}">
      <dgm:prSet/>
      <dgm:spPr/>
      <dgm:t>
        <a:bodyPr/>
        <a:lstStyle/>
        <a:p>
          <a:endParaRPr lang="en-US"/>
        </a:p>
      </dgm:t>
    </dgm:pt>
    <dgm:pt modelId="{85CD526A-3135-4A1E-916C-ADF928D8CF1B}" type="parTrans" cxnId="{7506A444-27EB-4E51-A787-1C1235200294}">
      <dgm:prSet/>
      <dgm:spPr/>
      <dgm:t>
        <a:bodyPr/>
        <a:lstStyle/>
        <a:p>
          <a:endParaRPr lang="en-US"/>
        </a:p>
      </dgm:t>
    </dgm:pt>
    <dgm:pt modelId="{DA0BE138-BCA6-431D-9590-8B21C1E1E195}">
      <dgm:prSet phldrT="[Text]" custT="1"/>
      <dgm:spPr/>
      <dgm:t>
        <a:bodyPr/>
        <a:lstStyle/>
        <a:p>
          <a:r>
            <a:rPr lang="en-US" sz="2000" dirty="0">
              <a:solidFill>
                <a:schemeClr val="tx1"/>
              </a:solidFill>
            </a:rPr>
            <a:t>Half Pints</a:t>
          </a:r>
        </a:p>
      </dgm:t>
    </dgm:pt>
    <dgm:pt modelId="{CE1433EB-5A01-4289-AB6E-991D3B1DE885}" type="sibTrans" cxnId="{45798D5B-17BA-4911-A406-E08989C9FAAA}">
      <dgm:prSet/>
      <dgm:spPr/>
      <dgm:t>
        <a:bodyPr/>
        <a:lstStyle/>
        <a:p>
          <a:endParaRPr lang="en-US"/>
        </a:p>
      </dgm:t>
    </dgm:pt>
    <dgm:pt modelId="{C92D51AD-4EA3-4381-9D96-00D4FC567D09}" type="parTrans" cxnId="{45798D5B-17BA-4911-A406-E08989C9FAAA}">
      <dgm:prSet/>
      <dgm:spPr/>
      <dgm:t>
        <a:bodyPr/>
        <a:lstStyle/>
        <a:p>
          <a:endParaRPr lang="en-US"/>
        </a:p>
      </dgm:t>
    </dgm:pt>
    <dgm:pt modelId="{E9F41F35-CB89-4BBF-B170-EFE7453645E4}">
      <dgm:prSet phldrT="[Text]" custT="1"/>
      <dgm:spPr/>
      <dgm:t>
        <a:bodyPr/>
        <a:lstStyle/>
        <a:p>
          <a:r>
            <a:rPr lang="en-US" sz="1800" dirty="0">
              <a:solidFill>
                <a:schemeClr val="tx1"/>
              </a:solidFill>
            </a:rPr>
            <a:t>25 cartons = 1.5 gallons</a:t>
          </a:r>
        </a:p>
      </dgm:t>
    </dgm:pt>
    <dgm:pt modelId="{7E431DA2-58D9-4B85-855E-3526E0389A67}" type="sibTrans" cxnId="{795EF39D-5B95-4149-8A58-13A355B88D79}">
      <dgm:prSet/>
      <dgm:spPr/>
      <dgm:t>
        <a:bodyPr/>
        <a:lstStyle/>
        <a:p>
          <a:endParaRPr lang="en-US"/>
        </a:p>
      </dgm:t>
    </dgm:pt>
    <dgm:pt modelId="{D4E2449B-058D-433C-9F23-E95448D26C25}" type="parTrans" cxnId="{795EF39D-5B95-4149-8A58-13A355B88D79}">
      <dgm:prSet/>
      <dgm:spPr/>
      <dgm:t>
        <a:bodyPr/>
        <a:lstStyle/>
        <a:p>
          <a:endParaRPr lang="en-US"/>
        </a:p>
      </dgm:t>
    </dgm:pt>
    <dgm:pt modelId="{3BA1F0FD-AF9C-444F-A18D-5D52723BB2D6}">
      <dgm:prSet phldrT="[Text]" custT="1"/>
      <dgm:spPr/>
      <dgm:t>
        <a:bodyPr/>
        <a:lstStyle/>
        <a:p>
          <a:r>
            <a:rPr lang="en-US" sz="2000" dirty="0">
              <a:solidFill>
                <a:schemeClr val="tx1"/>
              </a:solidFill>
            </a:rPr>
            <a:t>Pre-K &amp; K Children</a:t>
          </a:r>
        </a:p>
      </dgm:t>
    </dgm:pt>
    <dgm:pt modelId="{EC1C44C8-B053-48B6-AAE4-BF9E8E928B28}" type="sibTrans" cxnId="{5AC42C2B-80E6-4FDA-99E0-93AFFB48653E}">
      <dgm:prSet/>
      <dgm:spPr/>
      <dgm:t>
        <a:bodyPr/>
        <a:lstStyle/>
        <a:p>
          <a:endParaRPr lang="en-US"/>
        </a:p>
      </dgm:t>
    </dgm:pt>
    <dgm:pt modelId="{6A5B4E5A-8DB6-43D7-906A-854060E97CB4}" type="parTrans" cxnId="{5AC42C2B-80E6-4FDA-99E0-93AFFB48653E}">
      <dgm:prSet/>
      <dgm:spPr/>
      <dgm:t>
        <a:bodyPr/>
        <a:lstStyle/>
        <a:p>
          <a:endParaRPr lang="en-US"/>
        </a:p>
      </dgm:t>
    </dgm:pt>
    <dgm:pt modelId="{55F55A61-1812-4DC7-8039-EBCE5B4DF70F}">
      <dgm:prSet phldrT="[Text]" custT="1"/>
      <dgm:spPr/>
      <dgm:t>
        <a:bodyPr/>
        <a:lstStyle/>
        <a:p>
          <a:r>
            <a:rPr lang="en-US" sz="2000" dirty="0">
              <a:solidFill>
                <a:schemeClr val="tx1"/>
              </a:solidFill>
            </a:rPr>
            <a:t>30 treated at hospital and same day release</a:t>
          </a:r>
        </a:p>
      </dgm:t>
    </dgm:pt>
    <dgm:pt modelId="{78E8E4CE-F05B-49B4-8993-87994470F161}" type="sibTrans" cxnId="{4D2E27CD-943F-4708-8BB7-BEBA68AAA2B5}">
      <dgm:prSet/>
      <dgm:spPr/>
      <dgm:t>
        <a:bodyPr/>
        <a:lstStyle/>
        <a:p>
          <a:endParaRPr lang="en-US"/>
        </a:p>
      </dgm:t>
    </dgm:pt>
    <dgm:pt modelId="{CB42A7E5-13B3-48A1-92F8-5522857B0851}" type="parTrans" cxnId="{4D2E27CD-943F-4708-8BB7-BEBA68AAA2B5}">
      <dgm:prSet/>
      <dgm:spPr/>
      <dgm:t>
        <a:bodyPr/>
        <a:lstStyle/>
        <a:p>
          <a:endParaRPr lang="en-US"/>
        </a:p>
      </dgm:t>
    </dgm:pt>
    <dgm:pt modelId="{23D08D99-72A5-4FC1-ADA1-203A60DEBD43}">
      <dgm:prSet phldrT="[Text]" custT="1"/>
      <dgm:spPr/>
      <dgm:t>
        <a:bodyPr/>
        <a:lstStyle/>
        <a:p>
          <a:r>
            <a:rPr lang="en-US" sz="2400" dirty="0"/>
            <a:t>Plant 3</a:t>
          </a:r>
        </a:p>
      </dgm:t>
    </dgm:pt>
    <dgm:pt modelId="{1986024E-A3E5-491D-B1AB-9691860E8CDA}" type="sibTrans" cxnId="{739226C5-AD49-4A1F-A500-CE6DB838B4A3}">
      <dgm:prSet/>
      <dgm:spPr/>
      <dgm:t>
        <a:bodyPr/>
        <a:lstStyle/>
        <a:p>
          <a:endParaRPr lang="en-US"/>
        </a:p>
      </dgm:t>
    </dgm:pt>
    <dgm:pt modelId="{9EC57B50-3002-468A-A6AB-0071B70B4A06}" type="parTrans" cxnId="{739226C5-AD49-4A1F-A500-CE6DB838B4A3}">
      <dgm:prSet/>
      <dgm:spPr/>
      <dgm:t>
        <a:bodyPr/>
        <a:lstStyle/>
        <a:p>
          <a:endParaRPr lang="en-US"/>
        </a:p>
      </dgm:t>
    </dgm:pt>
    <dgm:pt modelId="{A7C22602-4BA0-4583-A229-D5594BFAC1C3}">
      <dgm:prSet phldrT="[Text]" custT="1"/>
      <dgm:spPr/>
      <dgm:t>
        <a:bodyPr/>
        <a:lstStyle/>
        <a:p>
          <a:r>
            <a:rPr lang="en-US" sz="2000" dirty="0">
              <a:solidFill>
                <a:schemeClr val="tx1"/>
              </a:solidFill>
            </a:rPr>
            <a:t>1% Lowfat Milk</a:t>
          </a:r>
          <a:endParaRPr lang="en-US" sz="2000" b="1" dirty="0">
            <a:solidFill>
              <a:schemeClr val="tx1"/>
            </a:solidFill>
          </a:endParaRPr>
        </a:p>
      </dgm:t>
    </dgm:pt>
    <dgm:pt modelId="{A34E8A21-0B56-4C3E-80C7-2D4A141787B3}" type="sibTrans" cxnId="{3CDEF83B-8C75-42AD-9606-789369315C46}">
      <dgm:prSet/>
      <dgm:spPr/>
      <dgm:t>
        <a:bodyPr/>
        <a:lstStyle/>
        <a:p>
          <a:endParaRPr lang="en-US"/>
        </a:p>
      </dgm:t>
    </dgm:pt>
    <dgm:pt modelId="{C033B2B3-36C8-432C-B676-D44EE27BC446}" type="parTrans" cxnId="{3CDEF83B-8C75-42AD-9606-789369315C46}">
      <dgm:prSet/>
      <dgm:spPr/>
      <dgm:t>
        <a:bodyPr/>
        <a:lstStyle/>
        <a:p>
          <a:endParaRPr lang="en-US"/>
        </a:p>
      </dgm:t>
    </dgm:pt>
    <dgm:pt modelId="{840F2958-47AE-4601-A85B-E57CA24F36A8}">
      <dgm:prSet phldrT="[Text]" custT="1"/>
      <dgm:spPr/>
      <dgm:t>
        <a:bodyPr/>
        <a:lstStyle/>
        <a:p>
          <a:r>
            <a:rPr lang="en-US" sz="1800" dirty="0">
              <a:solidFill>
                <a:schemeClr val="tx1"/>
              </a:solidFill>
            </a:rPr>
            <a:t>Half Pints</a:t>
          </a:r>
        </a:p>
      </dgm:t>
    </dgm:pt>
    <dgm:pt modelId="{33993F6E-2200-4950-99DA-7B5688D614BC}" type="sibTrans" cxnId="{B2850562-89ED-4803-9283-A7040086A180}">
      <dgm:prSet/>
      <dgm:spPr/>
      <dgm:t>
        <a:bodyPr/>
        <a:lstStyle/>
        <a:p>
          <a:endParaRPr lang="en-US"/>
        </a:p>
      </dgm:t>
    </dgm:pt>
    <dgm:pt modelId="{906DDE66-5418-405F-B613-AF637A1881AE}" type="parTrans" cxnId="{B2850562-89ED-4803-9283-A7040086A180}">
      <dgm:prSet/>
      <dgm:spPr/>
      <dgm:t>
        <a:bodyPr/>
        <a:lstStyle/>
        <a:p>
          <a:endParaRPr lang="en-US"/>
        </a:p>
      </dgm:t>
    </dgm:pt>
    <dgm:pt modelId="{5E6B836E-A3D9-4DAF-A597-058EF3094065}">
      <dgm:prSet phldrT="[Text]" custT="1"/>
      <dgm:spPr/>
      <dgm:t>
        <a:bodyPr/>
        <a:lstStyle/>
        <a:p>
          <a:r>
            <a:rPr lang="en-US" sz="1800" dirty="0">
              <a:solidFill>
                <a:schemeClr val="tx1"/>
              </a:solidFill>
            </a:rPr>
            <a:t>18 cases =  56 gallons</a:t>
          </a:r>
        </a:p>
      </dgm:t>
    </dgm:pt>
    <dgm:pt modelId="{F92908E2-369D-46A4-8E24-12BFC4F95AFE}" type="sibTrans" cxnId="{D3E40363-F710-4866-A932-C47A40CA89DF}">
      <dgm:prSet/>
      <dgm:spPr/>
      <dgm:t>
        <a:bodyPr/>
        <a:lstStyle/>
        <a:p>
          <a:endParaRPr lang="en-US"/>
        </a:p>
      </dgm:t>
    </dgm:pt>
    <dgm:pt modelId="{2074788A-4F35-41DF-8010-42C3EEDE3625}" type="parTrans" cxnId="{D3E40363-F710-4866-A932-C47A40CA89DF}">
      <dgm:prSet/>
      <dgm:spPr/>
      <dgm:t>
        <a:bodyPr/>
        <a:lstStyle/>
        <a:p>
          <a:endParaRPr lang="en-US"/>
        </a:p>
      </dgm:t>
    </dgm:pt>
    <dgm:pt modelId="{6B9B8797-B030-4E7C-A1C4-96E2A16C1A6B}">
      <dgm:prSet phldrT="[Text]" custT="1"/>
      <dgm:spPr/>
      <dgm:t>
        <a:bodyPr/>
        <a:lstStyle/>
        <a:p>
          <a:r>
            <a:rPr lang="en-US" sz="2000" dirty="0">
              <a:solidFill>
                <a:schemeClr val="tx1"/>
              </a:solidFill>
            </a:rPr>
            <a:t>No injuries reported</a:t>
          </a:r>
        </a:p>
      </dgm:t>
    </dgm:pt>
    <dgm:pt modelId="{915827EA-A20B-4E85-861B-76AAC25EC7F9}" type="sibTrans" cxnId="{863197D6-4B7D-40D0-8777-FC7FF24E3F4A}">
      <dgm:prSet/>
      <dgm:spPr/>
      <dgm:t>
        <a:bodyPr/>
        <a:lstStyle/>
        <a:p>
          <a:endParaRPr lang="en-US"/>
        </a:p>
      </dgm:t>
    </dgm:pt>
    <dgm:pt modelId="{FE25E24E-854E-41A3-89D1-6DB5B54DD96B}" type="parTrans" cxnId="{863197D6-4B7D-40D0-8777-FC7FF24E3F4A}">
      <dgm:prSet/>
      <dgm:spPr/>
      <dgm:t>
        <a:bodyPr/>
        <a:lstStyle/>
        <a:p>
          <a:endParaRPr lang="en-US"/>
        </a:p>
      </dgm:t>
    </dgm:pt>
    <dgm:pt modelId="{26D42447-2B31-4285-86ED-62A4A39E06D2}">
      <dgm:prSet phldrT="[Text]" custT="1"/>
      <dgm:spPr/>
      <dgm:t>
        <a:bodyPr/>
        <a:lstStyle/>
        <a:p>
          <a:r>
            <a:rPr lang="en-US" sz="2400" dirty="0"/>
            <a:t>Plant 4</a:t>
          </a:r>
        </a:p>
      </dgm:t>
    </dgm:pt>
    <dgm:pt modelId="{0EC318FC-A97B-491A-8B47-2CDAD12233C3}" type="sibTrans" cxnId="{F3F10F04-C68C-4A9E-BC1B-A42B46452BBD}">
      <dgm:prSet/>
      <dgm:spPr/>
      <dgm:t>
        <a:bodyPr/>
        <a:lstStyle/>
        <a:p>
          <a:endParaRPr lang="en-US"/>
        </a:p>
      </dgm:t>
    </dgm:pt>
    <dgm:pt modelId="{4B08533C-D944-4C03-A341-991D353F9656}" type="parTrans" cxnId="{F3F10F04-C68C-4A9E-BC1B-A42B46452BBD}">
      <dgm:prSet/>
      <dgm:spPr/>
      <dgm:t>
        <a:bodyPr/>
        <a:lstStyle/>
        <a:p>
          <a:endParaRPr lang="en-US"/>
        </a:p>
      </dgm:t>
    </dgm:pt>
    <dgm:pt modelId="{3B0803B8-3308-41E8-B1A3-E0721C9DA8DD}">
      <dgm:prSet custT="1"/>
      <dgm:spPr/>
      <dgm:t>
        <a:bodyPr/>
        <a:lstStyle/>
        <a:p>
          <a:r>
            <a:rPr lang="en-US" sz="2000" dirty="0">
              <a:solidFill>
                <a:schemeClr val="tx1"/>
              </a:solidFill>
            </a:rPr>
            <a:t>Fat Free Chocolate Milk</a:t>
          </a:r>
          <a:endParaRPr lang="en-US" sz="2000" b="1" dirty="0">
            <a:solidFill>
              <a:schemeClr val="tx1"/>
            </a:solidFill>
          </a:endParaRPr>
        </a:p>
      </dgm:t>
    </dgm:pt>
    <dgm:pt modelId="{59FCB0E0-D499-4D1B-B686-361DF2AF610F}" type="sibTrans" cxnId="{3EF9CA79-48EA-4F95-8004-C05F7F0E8D57}">
      <dgm:prSet/>
      <dgm:spPr/>
      <dgm:t>
        <a:bodyPr/>
        <a:lstStyle/>
        <a:p>
          <a:endParaRPr lang="en-US"/>
        </a:p>
      </dgm:t>
    </dgm:pt>
    <dgm:pt modelId="{CE8D02CE-9101-495A-A7D5-B33234A32037}" type="parTrans" cxnId="{3EF9CA79-48EA-4F95-8004-C05F7F0E8D57}">
      <dgm:prSet/>
      <dgm:spPr/>
      <dgm:t>
        <a:bodyPr/>
        <a:lstStyle/>
        <a:p>
          <a:endParaRPr lang="en-US"/>
        </a:p>
      </dgm:t>
    </dgm:pt>
    <dgm:pt modelId="{996CA7F5-56E4-44E2-9785-D2BB4EBF6495}">
      <dgm:prSet custT="1"/>
      <dgm:spPr/>
      <dgm:t>
        <a:bodyPr/>
        <a:lstStyle/>
        <a:p>
          <a:r>
            <a:rPr lang="en-US" sz="2000" dirty="0">
              <a:solidFill>
                <a:schemeClr val="tx1"/>
              </a:solidFill>
            </a:rPr>
            <a:t>Half Pints</a:t>
          </a:r>
        </a:p>
      </dgm:t>
    </dgm:pt>
    <dgm:pt modelId="{B354CF15-C497-4A21-858F-CFBFDDC8FE4C}" type="sibTrans" cxnId="{27CD0991-67F6-4BD1-A30B-6149BA60C166}">
      <dgm:prSet/>
      <dgm:spPr/>
      <dgm:t>
        <a:bodyPr/>
        <a:lstStyle/>
        <a:p>
          <a:endParaRPr lang="en-US"/>
        </a:p>
      </dgm:t>
    </dgm:pt>
    <dgm:pt modelId="{AC146548-5B3F-44FA-AF36-A995D00FBA32}" type="parTrans" cxnId="{27CD0991-67F6-4BD1-A30B-6149BA60C166}">
      <dgm:prSet/>
      <dgm:spPr/>
      <dgm:t>
        <a:bodyPr/>
        <a:lstStyle/>
        <a:p>
          <a:endParaRPr lang="en-US"/>
        </a:p>
      </dgm:t>
    </dgm:pt>
    <dgm:pt modelId="{D23FEA04-6346-4676-82B4-B40D9218C50C}">
      <dgm:prSet custT="1"/>
      <dgm:spPr/>
      <dgm:t>
        <a:bodyPr/>
        <a:lstStyle/>
        <a:p>
          <a:r>
            <a:rPr lang="en-US" sz="1800" dirty="0">
              <a:solidFill>
                <a:schemeClr val="tx1"/>
              </a:solidFill>
            </a:rPr>
            <a:t>35 cartons = 2.2 gallons</a:t>
          </a:r>
        </a:p>
      </dgm:t>
    </dgm:pt>
    <dgm:pt modelId="{EDBF913D-DE87-4DC4-92AE-E2788EEEB7AE}" type="sibTrans" cxnId="{358F7EB1-64BD-41EB-B463-15E7D3C10D8F}">
      <dgm:prSet/>
      <dgm:spPr/>
      <dgm:t>
        <a:bodyPr/>
        <a:lstStyle/>
        <a:p>
          <a:endParaRPr lang="en-US"/>
        </a:p>
      </dgm:t>
    </dgm:pt>
    <dgm:pt modelId="{5B7EBCF8-FA08-4051-A626-D4F38D1A39C6}" type="parTrans" cxnId="{358F7EB1-64BD-41EB-B463-15E7D3C10D8F}">
      <dgm:prSet/>
      <dgm:spPr/>
      <dgm:t>
        <a:bodyPr/>
        <a:lstStyle/>
        <a:p>
          <a:endParaRPr lang="en-US"/>
        </a:p>
      </dgm:t>
    </dgm:pt>
    <dgm:pt modelId="{2EE56283-28D3-4BBE-9C84-E39E345F99DF}">
      <dgm:prSet custT="1"/>
      <dgm:spPr/>
      <dgm:t>
        <a:bodyPr/>
        <a:lstStyle/>
        <a:p>
          <a:r>
            <a:rPr lang="en-US" sz="2000" dirty="0">
              <a:solidFill>
                <a:schemeClr val="tx1"/>
              </a:solidFill>
            </a:rPr>
            <a:t>No injuries reported</a:t>
          </a:r>
        </a:p>
      </dgm:t>
    </dgm:pt>
    <dgm:pt modelId="{4981EABC-CD9D-451D-BB4F-54850702C3DF}" type="sibTrans" cxnId="{50206D09-238D-4557-8630-89351516113B}">
      <dgm:prSet/>
      <dgm:spPr/>
      <dgm:t>
        <a:bodyPr/>
        <a:lstStyle/>
        <a:p>
          <a:endParaRPr lang="en-US"/>
        </a:p>
      </dgm:t>
    </dgm:pt>
    <dgm:pt modelId="{0EC537E8-C509-476F-8ACA-80CFCE60B69D}" type="parTrans" cxnId="{50206D09-238D-4557-8630-89351516113B}">
      <dgm:prSet/>
      <dgm:spPr/>
      <dgm:t>
        <a:bodyPr/>
        <a:lstStyle/>
        <a:p>
          <a:endParaRPr lang="en-US"/>
        </a:p>
      </dgm:t>
    </dgm:pt>
    <dgm:pt modelId="{E5585D81-9163-4696-A973-C63254C5E9E1}">
      <dgm:prSet phldrT="[Text]" custT="1"/>
      <dgm:spPr/>
      <dgm:t>
        <a:bodyPr/>
        <a:lstStyle/>
        <a:p>
          <a:r>
            <a:rPr lang="en-US" sz="2400" dirty="0"/>
            <a:t>Plant 5</a:t>
          </a:r>
        </a:p>
      </dgm:t>
    </dgm:pt>
    <dgm:pt modelId="{537AC336-E3C5-4ECD-B46F-2A9F68260ABE}" type="sibTrans" cxnId="{E0ED2E52-4192-4574-B85D-7B47EC5B955E}">
      <dgm:prSet/>
      <dgm:spPr/>
      <dgm:t>
        <a:bodyPr/>
        <a:lstStyle/>
        <a:p>
          <a:endParaRPr lang="en-US"/>
        </a:p>
      </dgm:t>
    </dgm:pt>
    <dgm:pt modelId="{9A2EB15E-A39E-4BB9-A4E5-2BEC0D91023A}" type="parTrans" cxnId="{E0ED2E52-4192-4574-B85D-7B47EC5B955E}">
      <dgm:prSet/>
      <dgm:spPr/>
      <dgm:t>
        <a:bodyPr/>
        <a:lstStyle/>
        <a:p>
          <a:endParaRPr lang="en-US"/>
        </a:p>
      </dgm:t>
    </dgm:pt>
    <dgm:pt modelId="{56ECA00B-D245-48B9-99DA-226A561FB440}">
      <dgm:prSet/>
      <dgm:spPr/>
      <dgm:t>
        <a:bodyPr/>
        <a:lstStyle/>
        <a:p>
          <a:r>
            <a:rPr lang="en-US" sz="2000" dirty="0">
              <a:solidFill>
                <a:schemeClr val="tx1"/>
              </a:solidFill>
            </a:rPr>
            <a:t>1% Lowfat Milk</a:t>
          </a:r>
          <a:endParaRPr lang="en-US" sz="2000" b="1" dirty="0">
            <a:solidFill>
              <a:schemeClr val="tx1"/>
            </a:solidFill>
          </a:endParaRPr>
        </a:p>
      </dgm:t>
    </dgm:pt>
    <dgm:pt modelId="{2E8CAD07-EF33-4744-A6A3-D1F1693AA07D}" type="sibTrans" cxnId="{1D55A4CC-2368-4A48-9E29-8FDAAD695A07}">
      <dgm:prSet/>
      <dgm:spPr/>
      <dgm:t>
        <a:bodyPr/>
        <a:lstStyle/>
        <a:p>
          <a:endParaRPr lang="en-US"/>
        </a:p>
      </dgm:t>
    </dgm:pt>
    <dgm:pt modelId="{C4A99AE2-215B-47D3-8FE7-D7A11E3E8C1D}" type="parTrans" cxnId="{1D55A4CC-2368-4A48-9E29-8FDAAD695A07}">
      <dgm:prSet/>
      <dgm:spPr/>
      <dgm:t>
        <a:bodyPr/>
        <a:lstStyle/>
        <a:p>
          <a:endParaRPr lang="en-US"/>
        </a:p>
      </dgm:t>
    </dgm:pt>
    <dgm:pt modelId="{209F647E-57A8-487B-9170-5D4A546227F1}">
      <dgm:prSet/>
      <dgm:spPr/>
      <dgm:t>
        <a:bodyPr/>
        <a:lstStyle/>
        <a:p>
          <a:r>
            <a:rPr lang="en-US" sz="2000" dirty="0">
              <a:solidFill>
                <a:schemeClr val="tx1"/>
              </a:solidFill>
            </a:rPr>
            <a:t>Half Pints</a:t>
          </a:r>
        </a:p>
      </dgm:t>
    </dgm:pt>
    <dgm:pt modelId="{3E6ADB7A-23FF-47C3-B8CD-51C44A44646C}" type="sibTrans" cxnId="{463745FC-D9F7-4CCB-B1C3-57A8393A3B12}">
      <dgm:prSet/>
      <dgm:spPr/>
      <dgm:t>
        <a:bodyPr/>
        <a:lstStyle/>
        <a:p>
          <a:endParaRPr lang="en-US"/>
        </a:p>
      </dgm:t>
    </dgm:pt>
    <dgm:pt modelId="{3369095A-8117-4938-AD05-D56FFDA3E6DC}" type="parTrans" cxnId="{463745FC-D9F7-4CCB-B1C3-57A8393A3B12}">
      <dgm:prSet/>
      <dgm:spPr/>
      <dgm:t>
        <a:bodyPr/>
        <a:lstStyle/>
        <a:p>
          <a:endParaRPr lang="en-US"/>
        </a:p>
      </dgm:t>
    </dgm:pt>
    <dgm:pt modelId="{64DE69E2-E441-4E1B-8E0D-97D49E670D63}">
      <dgm:prSet custT="1"/>
      <dgm:spPr/>
      <dgm:t>
        <a:bodyPr/>
        <a:lstStyle/>
        <a:p>
          <a:r>
            <a:rPr lang="en-US" sz="1800" dirty="0">
              <a:solidFill>
                <a:schemeClr val="tx1"/>
              </a:solidFill>
            </a:rPr>
            <a:t>33 cartons = 2 gallons</a:t>
          </a:r>
        </a:p>
      </dgm:t>
    </dgm:pt>
    <dgm:pt modelId="{395967E1-E61E-4C42-A1FC-286B57F214E7}" type="sibTrans" cxnId="{A0EDCE27-8E01-4CA5-A875-A8D30ED31748}">
      <dgm:prSet/>
      <dgm:spPr/>
      <dgm:t>
        <a:bodyPr/>
        <a:lstStyle/>
        <a:p>
          <a:endParaRPr lang="en-US"/>
        </a:p>
      </dgm:t>
    </dgm:pt>
    <dgm:pt modelId="{01251FB8-D626-49E7-BF26-A063EBBA8C35}" type="parTrans" cxnId="{A0EDCE27-8E01-4CA5-A875-A8D30ED31748}">
      <dgm:prSet/>
      <dgm:spPr/>
      <dgm:t>
        <a:bodyPr/>
        <a:lstStyle/>
        <a:p>
          <a:endParaRPr lang="en-US"/>
        </a:p>
      </dgm:t>
    </dgm:pt>
    <dgm:pt modelId="{A583F8D8-6558-4825-A827-C9575D712152}">
      <dgm:prSet/>
      <dgm:spPr/>
      <dgm:t>
        <a:bodyPr/>
        <a:lstStyle/>
        <a:p>
          <a:r>
            <a:rPr lang="en-US" sz="2000" dirty="0">
              <a:solidFill>
                <a:schemeClr val="tx1"/>
              </a:solidFill>
            </a:rPr>
            <a:t>Students reported vomiting</a:t>
          </a:r>
        </a:p>
      </dgm:t>
    </dgm:pt>
    <dgm:pt modelId="{CB5516AD-6010-48F6-859E-16913A55F0A0}" type="sibTrans" cxnId="{5ACF7FF2-F599-400D-BCEC-5E0C3F3E848C}">
      <dgm:prSet/>
      <dgm:spPr/>
      <dgm:t>
        <a:bodyPr/>
        <a:lstStyle/>
        <a:p>
          <a:endParaRPr lang="en-US"/>
        </a:p>
      </dgm:t>
    </dgm:pt>
    <dgm:pt modelId="{925EEAA8-FF8A-4334-857F-A2AC90823405}" type="parTrans" cxnId="{5ACF7FF2-F599-400D-BCEC-5E0C3F3E848C}">
      <dgm:prSet/>
      <dgm:spPr/>
      <dgm:t>
        <a:bodyPr/>
        <a:lstStyle/>
        <a:p>
          <a:endParaRPr lang="en-US"/>
        </a:p>
      </dgm:t>
    </dgm:pt>
    <dgm:pt modelId="{647470C3-B6B4-414D-9E2A-C493FE102B13}">
      <dgm:prSet phldrT="[Text]" custT="1"/>
      <dgm:spPr/>
      <dgm:t>
        <a:bodyPr/>
        <a:lstStyle/>
        <a:p>
          <a:endParaRPr lang="en-US" sz="2000" dirty="0">
            <a:solidFill>
              <a:schemeClr val="tx1"/>
            </a:solidFill>
          </a:endParaRPr>
        </a:p>
      </dgm:t>
    </dgm:pt>
    <dgm:pt modelId="{884EEA03-C990-4E9A-8AAA-7739D32DADDE}" type="parTrans" cxnId="{8F5DE95E-5A6B-4772-A039-CAC5869A3E6F}">
      <dgm:prSet/>
      <dgm:spPr/>
      <dgm:t>
        <a:bodyPr/>
        <a:lstStyle/>
        <a:p>
          <a:endParaRPr lang="en-US"/>
        </a:p>
      </dgm:t>
    </dgm:pt>
    <dgm:pt modelId="{487A7FB0-AB39-4F29-AE92-B39D5A757C7B}" type="sibTrans" cxnId="{8F5DE95E-5A6B-4772-A039-CAC5869A3E6F}">
      <dgm:prSet/>
      <dgm:spPr/>
      <dgm:t>
        <a:bodyPr/>
        <a:lstStyle/>
        <a:p>
          <a:endParaRPr lang="en-US"/>
        </a:p>
      </dgm:t>
    </dgm:pt>
    <dgm:pt modelId="{1BF8AB6F-1062-4FF1-8E84-AB0D29D1D9DF}">
      <dgm:prSet/>
      <dgm:spPr/>
      <dgm:t>
        <a:bodyPr/>
        <a:lstStyle/>
        <a:p>
          <a:endParaRPr lang="en-US" sz="2000" dirty="0">
            <a:solidFill>
              <a:schemeClr val="tx1"/>
            </a:solidFill>
          </a:endParaRPr>
        </a:p>
      </dgm:t>
    </dgm:pt>
    <dgm:pt modelId="{B56546EE-59D7-4F1B-B456-C1892B45903C}" type="parTrans" cxnId="{7F8C1562-5CA8-4F25-8355-8532A7038983}">
      <dgm:prSet/>
      <dgm:spPr/>
      <dgm:t>
        <a:bodyPr/>
        <a:lstStyle/>
        <a:p>
          <a:endParaRPr lang="en-US"/>
        </a:p>
      </dgm:t>
    </dgm:pt>
    <dgm:pt modelId="{B2760700-C96F-4D38-AA18-17E2C043AE59}" type="sibTrans" cxnId="{7F8C1562-5CA8-4F25-8355-8532A7038983}">
      <dgm:prSet/>
      <dgm:spPr/>
      <dgm:t>
        <a:bodyPr/>
        <a:lstStyle/>
        <a:p>
          <a:endParaRPr lang="en-US"/>
        </a:p>
      </dgm:t>
    </dgm:pt>
    <dgm:pt modelId="{AF3ADBF3-CD0B-4B96-904C-66BB1AE38474}">
      <dgm:prSet phldrT="[Text]" custT="1"/>
      <dgm:spPr/>
      <dgm:t>
        <a:bodyPr/>
        <a:lstStyle/>
        <a:p>
          <a:endParaRPr lang="en-US" sz="2000" dirty="0">
            <a:solidFill>
              <a:schemeClr val="tx1"/>
            </a:solidFill>
          </a:endParaRPr>
        </a:p>
      </dgm:t>
    </dgm:pt>
    <dgm:pt modelId="{FA5FA2E5-201F-421F-B29A-3E1E9A222FDE}" type="parTrans" cxnId="{1E9B7BBF-57E5-4209-838E-65E20FB34F6C}">
      <dgm:prSet/>
      <dgm:spPr/>
      <dgm:t>
        <a:bodyPr/>
        <a:lstStyle/>
        <a:p>
          <a:endParaRPr lang="en-US"/>
        </a:p>
      </dgm:t>
    </dgm:pt>
    <dgm:pt modelId="{60545314-F209-4F3E-8DC1-1E2F8528EAA3}" type="sibTrans" cxnId="{1E9B7BBF-57E5-4209-838E-65E20FB34F6C}">
      <dgm:prSet/>
      <dgm:spPr/>
      <dgm:t>
        <a:bodyPr/>
        <a:lstStyle/>
        <a:p>
          <a:endParaRPr lang="en-US"/>
        </a:p>
      </dgm:t>
    </dgm:pt>
    <dgm:pt modelId="{1C69308A-26FB-4943-BBB0-21225FEBAF53}">
      <dgm:prSet phldrT="[Text]" custT="1"/>
      <dgm:spPr/>
      <dgm:t>
        <a:bodyPr/>
        <a:lstStyle/>
        <a:p>
          <a:endParaRPr lang="en-US" sz="2000" dirty="0">
            <a:solidFill>
              <a:schemeClr val="tx1"/>
            </a:solidFill>
          </a:endParaRPr>
        </a:p>
      </dgm:t>
    </dgm:pt>
    <dgm:pt modelId="{49BBC830-874F-4442-825F-E85C574772B8}" type="parTrans" cxnId="{764A7844-7B8A-4F75-9D79-7C3A36EB8B0E}">
      <dgm:prSet/>
      <dgm:spPr/>
      <dgm:t>
        <a:bodyPr/>
        <a:lstStyle/>
        <a:p>
          <a:endParaRPr lang="en-US"/>
        </a:p>
      </dgm:t>
    </dgm:pt>
    <dgm:pt modelId="{8C92EEF7-B45F-4BBA-A61D-87C60FFABE94}" type="sibTrans" cxnId="{764A7844-7B8A-4F75-9D79-7C3A36EB8B0E}">
      <dgm:prSet/>
      <dgm:spPr/>
      <dgm:t>
        <a:bodyPr/>
        <a:lstStyle/>
        <a:p>
          <a:endParaRPr lang="en-US"/>
        </a:p>
      </dgm:t>
    </dgm:pt>
    <dgm:pt modelId="{2AFC6378-D205-4562-B85E-BD480347F4EE}">
      <dgm:prSet phldrT="[Text]" custT="1"/>
      <dgm:spPr/>
      <dgm:t>
        <a:bodyPr/>
        <a:lstStyle/>
        <a:p>
          <a:endParaRPr lang="en-US" sz="2000" dirty="0">
            <a:solidFill>
              <a:schemeClr val="tx1"/>
            </a:solidFill>
          </a:endParaRPr>
        </a:p>
      </dgm:t>
    </dgm:pt>
    <dgm:pt modelId="{A61C2F8A-CA00-4E7E-B908-18A352435997}" type="parTrans" cxnId="{97BC0B99-DB5B-4CBB-AF80-57A6093DA29A}">
      <dgm:prSet/>
      <dgm:spPr/>
      <dgm:t>
        <a:bodyPr/>
        <a:lstStyle/>
        <a:p>
          <a:endParaRPr lang="en-US"/>
        </a:p>
      </dgm:t>
    </dgm:pt>
    <dgm:pt modelId="{205456FA-64EC-46DF-8F13-389E8F896947}" type="sibTrans" cxnId="{97BC0B99-DB5B-4CBB-AF80-57A6093DA29A}">
      <dgm:prSet/>
      <dgm:spPr/>
      <dgm:t>
        <a:bodyPr/>
        <a:lstStyle/>
        <a:p>
          <a:endParaRPr lang="en-US"/>
        </a:p>
      </dgm:t>
    </dgm:pt>
    <dgm:pt modelId="{1DD6190C-5E70-4432-85FE-FDF3462AA57C}">
      <dgm:prSet custT="1"/>
      <dgm:spPr/>
      <dgm:t>
        <a:bodyPr/>
        <a:lstStyle/>
        <a:p>
          <a:endParaRPr lang="en-US" sz="2000" dirty="0">
            <a:solidFill>
              <a:schemeClr val="tx1"/>
            </a:solidFill>
          </a:endParaRPr>
        </a:p>
      </dgm:t>
    </dgm:pt>
    <dgm:pt modelId="{2C76EC7C-1F94-45C7-B5BD-36EDAF7E6011}" type="parTrans" cxnId="{0FED2DE2-CDEC-4C10-BF99-0C5F80D58EF3}">
      <dgm:prSet/>
      <dgm:spPr/>
      <dgm:t>
        <a:bodyPr/>
        <a:lstStyle/>
        <a:p>
          <a:endParaRPr lang="en-US"/>
        </a:p>
      </dgm:t>
    </dgm:pt>
    <dgm:pt modelId="{6B1DCBD5-C1BC-4D12-B2AC-F82B282C5E9E}" type="sibTrans" cxnId="{0FED2DE2-CDEC-4C10-BF99-0C5F80D58EF3}">
      <dgm:prSet/>
      <dgm:spPr/>
      <dgm:t>
        <a:bodyPr/>
        <a:lstStyle/>
        <a:p>
          <a:endParaRPr lang="en-US"/>
        </a:p>
      </dgm:t>
    </dgm:pt>
    <dgm:pt modelId="{5D31DE5A-4C24-4B82-919A-1F25794847A6}">
      <dgm:prSet/>
      <dgm:spPr/>
      <dgm:t>
        <a:bodyPr/>
        <a:lstStyle/>
        <a:p>
          <a:r>
            <a:rPr lang="en-US" sz="2000" dirty="0">
              <a:solidFill>
                <a:schemeClr val="tx1"/>
              </a:solidFill>
            </a:rPr>
            <a:t>Children</a:t>
          </a:r>
        </a:p>
      </dgm:t>
    </dgm:pt>
    <dgm:pt modelId="{5C746718-3D99-481B-86C6-E562A7A82FA5}" type="sibTrans" cxnId="{A97CC415-FF80-4C52-86BC-EA7328522B29}">
      <dgm:prSet/>
      <dgm:spPr/>
      <dgm:t>
        <a:bodyPr/>
        <a:lstStyle/>
        <a:p>
          <a:endParaRPr lang="en-US"/>
        </a:p>
      </dgm:t>
    </dgm:pt>
    <dgm:pt modelId="{8A206839-B6F2-47EA-8D0D-33BEE1DC7C3B}" type="parTrans" cxnId="{A97CC415-FF80-4C52-86BC-EA7328522B29}">
      <dgm:prSet/>
      <dgm:spPr/>
      <dgm:t>
        <a:bodyPr/>
        <a:lstStyle/>
        <a:p>
          <a:endParaRPr lang="en-US"/>
        </a:p>
      </dgm:t>
    </dgm:pt>
    <dgm:pt modelId="{CEFF5FAD-6DCA-48D1-9FA9-C58E56037361}">
      <dgm:prSet/>
      <dgm:spPr/>
      <dgm:t>
        <a:bodyPr/>
        <a:lstStyle/>
        <a:p>
          <a:endParaRPr lang="en-US" sz="2000" dirty="0">
            <a:solidFill>
              <a:schemeClr val="tx1"/>
            </a:solidFill>
          </a:endParaRPr>
        </a:p>
      </dgm:t>
    </dgm:pt>
    <dgm:pt modelId="{915CFE14-3F39-4F7E-B8C3-9B9AD913641C}" type="parTrans" cxnId="{9345F50B-0793-4480-88A3-88ACE05745FB}">
      <dgm:prSet/>
      <dgm:spPr/>
      <dgm:t>
        <a:bodyPr/>
        <a:lstStyle/>
        <a:p>
          <a:endParaRPr lang="en-US"/>
        </a:p>
      </dgm:t>
    </dgm:pt>
    <dgm:pt modelId="{58503251-861C-4D25-8BCE-47D645429054}" type="sibTrans" cxnId="{9345F50B-0793-4480-88A3-88ACE05745FB}">
      <dgm:prSet/>
      <dgm:spPr/>
      <dgm:t>
        <a:bodyPr/>
        <a:lstStyle/>
        <a:p>
          <a:endParaRPr lang="en-US"/>
        </a:p>
      </dgm:t>
    </dgm:pt>
    <dgm:pt modelId="{752A7D9C-7450-4BBE-99D4-0866BAC8BD69}">
      <dgm:prSet/>
      <dgm:spPr/>
      <dgm:t>
        <a:bodyPr/>
        <a:lstStyle/>
        <a:p>
          <a:endParaRPr lang="en-US" sz="2000" dirty="0">
            <a:solidFill>
              <a:schemeClr val="tx1"/>
            </a:solidFill>
          </a:endParaRPr>
        </a:p>
      </dgm:t>
    </dgm:pt>
    <dgm:pt modelId="{6CDF3CC0-1D05-40C3-AB90-F211DB61DB84}" type="parTrans" cxnId="{BDA7E921-D28F-466E-B335-AC89BD732118}">
      <dgm:prSet/>
      <dgm:spPr/>
      <dgm:t>
        <a:bodyPr/>
        <a:lstStyle/>
        <a:p>
          <a:endParaRPr lang="en-US"/>
        </a:p>
      </dgm:t>
    </dgm:pt>
    <dgm:pt modelId="{A26C6ECD-9C73-428D-84F4-36D5F2F8F8E1}" type="sibTrans" cxnId="{BDA7E921-D28F-466E-B335-AC89BD732118}">
      <dgm:prSet/>
      <dgm:spPr/>
      <dgm:t>
        <a:bodyPr/>
        <a:lstStyle/>
        <a:p>
          <a:endParaRPr lang="en-US"/>
        </a:p>
      </dgm:t>
    </dgm:pt>
    <dgm:pt modelId="{706A166E-01F5-4846-BAED-2B21670A9935}">
      <dgm:prSet custT="1"/>
      <dgm:spPr/>
      <dgm:t>
        <a:bodyPr/>
        <a:lstStyle/>
        <a:p>
          <a:r>
            <a:rPr lang="en-US" sz="2000" dirty="0">
              <a:solidFill>
                <a:schemeClr val="tx1"/>
              </a:solidFill>
            </a:rPr>
            <a:t>Children</a:t>
          </a:r>
        </a:p>
      </dgm:t>
    </dgm:pt>
    <dgm:pt modelId="{49C566F9-AD83-4C1F-BB9A-AD12AA81594A}" type="sibTrans" cxnId="{4843C125-E318-4199-8270-DF8C95C85393}">
      <dgm:prSet/>
      <dgm:spPr/>
      <dgm:t>
        <a:bodyPr/>
        <a:lstStyle/>
        <a:p>
          <a:endParaRPr lang="en-US"/>
        </a:p>
      </dgm:t>
    </dgm:pt>
    <dgm:pt modelId="{3147C82E-3175-4BC9-8BED-1048FAC00420}" type="parTrans" cxnId="{4843C125-E318-4199-8270-DF8C95C85393}">
      <dgm:prSet/>
      <dgm:spPr/>
      <dgm:t>
        <a:bodyPr/>
        <a:lstStyle/>
        <a:p>
          <a:endParaRPr lang="en-US"/>
        </a:p>
      </dgm:t>
    </dgm:pt>
    <dgm:pt modelId="{11BD483B-2023-4171-8493-31C937389810}">
      <dgm:prSet custT="1"/>
      <dgm:spPr/>
      <dgm:t>
        <a:bodyPr/>
        <a:lstStyle/>
        <a:p>
          <a:endParaRPr lang="en-US" sz="2000" dirty="0">
            <a:solidFill>
              <a:schemeClr val="tx1"/>
            </a:solidFill>
          </a:endParaRPr>
        </a:p>
      </dgm:t>
    </dgm:pt>
    <dgm:pt modelId="{FA35C289-E020-4AC5-A644-3F20A4EC6F8C}" type="parTrans" cxnId="{EE1017E1-CAC0-455D-8F36-DA42942FE56B}">
      <dgm:prSet/>
      <dgm:spPr/>
      <dgm:t>
        <a:bodyPr/>
        <a:lstStyle/>
        <a:p>
          <a:endParaRPr lang="en-US"/>
        </a:p>
      </dgm:t>
    </dgm:pt>
    <dgm:pt modelId="{867C0018-5E4B-4F6E-A51B-43D5042B46E6}" type="sibTrans" cxnId="{EE1017E1-CAC0-455D-8F36-DA42942FE56B}">
      <dgm:prSet/>
      <dgm:spPr/>
      <dgm:t>
        <a:bodyPr/>
        <a:lstStyle/>
        <a:p>
          <a:endParaRPr lang="en-US"/>
        </a:p>
      </dgm:t>
    </dgm:pt>
    <dgm:pt modelId="{55110B31-798C-4BC4-9CFA-B6E534B8074C}">
      <dgm:prSet phldrT="[Text]" custT="1"/>
      <dgm:spPr/>
      <dgm:t>
        <a:bodyPr/>
        <a:lstStyle/>
        <a:p>
          <a:r>
            <a:rPr lang="en-US" sz="2000" dirty="0">
              <a:solidFill>
                <a:schemeClr val="tx1"/>
              </a:solidFill>
            </a:rPr>
            <a:t>K-8 Children</a:t>
          </a:r>
        </a:p>
      </dgm:t>
    </dgm:pt>
    <dgm:pt modelId="{3609E3EE-FB08-4200-B2FA-98C21E96357F}" type="sibTrans" cxnId="{7D0D5953-D379-4ABE-9144-AE8F787CC4BC}">
      <dgm:prSet/>
      <dgm:spPr/>
      <dgm:t>
        <a:bodyPr/>
        <a:lstStyle/>
        <a:p>
          <a:endParaRPr lang="en-US"/>
        </a:p>
      </dgm:t>
    </dgm:pt>
    <dgm:pt modelId="{5F260C00-D7D7-4664-95C1-8600E41DDD89}" type="parTrans" cxnId="{7D0D5953-D379-4ABE-9144-AE8F787CC4BC}">
      <dgm:prSet/>
      <dgm:spPr/>
      <dgm:t>
        <a:bodyPr/>
        <a:lstStyle/>
        <a:p>
          <a:endParaRPr lang="en-US"/>
        </a:p>
      </dgm:t>
    </dgm:pt>
    <dgm:pt modelId="{55424543-0290-4C14-911C-DAC8E00092D7}">
      <dgm:prSet phldrT="[Text]" custT="1"/>
      <dgm:spPr/>
      <dgm:t>
        <a:bodyPr/>
        <a:lstStyle/>
        <a:p>
          <a:endParaRPr lang="en-US" sz="2000" dirty="0">
            <a:solidFill>
              <a:schemeClr val="tx1"/>
            </a:solidFill>
          </a:endParaRPr>
        </a:p>
      </dgm:t>
    </dgm:pt>
    <dgm:pt modelId="{B697B9CF-9E0D-42D1-8EC4-F5154341CCBA}" type="parTrans" cxnId="{71E3994C-DD8B-49B3-BEF2-650EEA916021}">
      <dgm:prSet/>
      <dgm:spPr/>
      <dgm:t>
        <a:bodyPr/>
        <a:lstStyle/>
        <a:p>
          <a:endParaRPr lang="en-US"/>
        </a:p>
      </dgm:t>
    </dgm:pt>
    <dgm:pt modelId="{E8264CD3-298F-4F09-BD71-D5DC0C737626}" type="sibTrans" cxnId="{71E3994C-DD8B-49B3-BEF2-650EEA916021}">
      <dgm:prSet/>
      <dgm:spPr/>
      <dgm:t>
        <a:bodyPr/>
        <a:lstStyle/>
        <a:p>
          <a:endParaRPr lang="en-US"/>
        </a:p>
      </dgm:t>
    </dgm:pt>
    <dgm:pt modelId="{3389A221-4754-4FAD-8D64-AF37277F7AD9}" type="pres">
      <dgm:prSet presAssocID="{D992B2F2-AAEE-4550-BFB3-A5EACD29A9BD}" presName="linearFlow" presStyleCnt="0">
        <dgm:presLayoutVars>
          <dgm:dir/>
          <dgm:animLvl val="lvl"/>
          <dgm:resizeHandles/>
        </dgm:presLayoutVars>
      </dgm:prSet>
      <dgm:spPr/>
    </dgm:pt>
    <dgm:pt modelId="{1A73A7B9-0A1A-4EB8-95CE-62329651C045}" type="pres">
      <dgm:prSet presAssocID="{079DD330-77B8-4BC3-B243-DD8D20F806AB}" presName="compositeNode" presStyleCnt="0">
        <dgm:presLayoutVars>
          <dgm:bulletEnabled val="1"/>
        </dgm:presLayoutVars>
      </dgm:prSet>
      <dgm:spPr/>
    </dgm:pt>
    <dgm:pt modelId="{BCA43F77-B27F-4FCD-A9DB-93B55727F74D}" type="pres">
      <dgm:prSet presAssocID="{079DD330-77B8-4BC3-B243-DD8D20F806AB}" presName="image" presStyleLbl="fgImgPlace1" presStyleIdx="0" presStyleCnt="5" custLinFactNeighborX="-23419" custLinFactNeighborY="-4379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rcRect/>
          <a:stretch>
            <a:fillRect/>
          </a:stretch>
        </a:blipFill>
      </dgm:spPr>
      <dgm:extLst>
        <a:ext uri="{E40237B7-FDA0-4F09-8148-C483321AD2D9}">
          <dgm14:cNvPr xmlns:dgm14="http://schemas.microsoft.com/office/drawing/2010/diagram" id="0" name="" descr="Dairy with solid fill"/>
        </a:ext>
      </dgm:extLst>
    </dgm:pt>
    <dgm:pt modelId="{D964C065-FA08-4AD1-98F7-AEA4AD107069}" type="pres">
      <dgm:prSet presAssocID="{079DD330-77B8-4BC3-B243-DD8D20F806AB}" presName="childNode" presStyleLbl="node1" presStyleIdx="0" presStyleCnt="5" custScaleX="165826" custScaleY="113881">
        <dgm:presLayoutVars>
          <dgm:bulletEnabled val="1"/>
        </dgm:presLayoutVars>
      </dgm:prSet>
      <dgm:spPr/>
    </dgm:pt>
    <dgm:pt modelId="{787FAE63-0468-4E04-AC5B-AC3FD9B20D9F}" type="pres">
      <dgm:prSet presAssocID="{079DD330-77B8-4BC3-B243-DD8D20F806AB}" presName="parentNode" presStyleLbl="revTx" presStyleIdx="0" presStyleCnt="5" custLinFactX="-37420" custLinFactNeighborX="-100000">
        <dgm:presLayoutVars>
          <dgm:chMax val="0"/>
          <dgm:bulletEnabled val="1"/>
        </dgm:presLayoutVars>
      </dgm:prSet>
      <dgm:spPr/>
    </dgm:pt>
    <dgm:pt modelId="{4FA37183-54BF-44AD-9A9E-F70354A8E5E0}" type="pres">
      <dgm:prSet presAssocID="{DD5B070F-C26C-4BFD-95EA-37243B03BA5B}" presName="sibTrans" presStyleCnt="0"/>
      <dgm:spPr/>
    </dgm:pt>
    <dgm:pt modelId="{EE7C0056-106A-4184-B2BC-8B786FF8F163}" type="pres">
      <dgm:prSet presAssocID="{0295989C-B551-47EB-82F3-05CE7C49DDDC}" presName="compositeNode" presStyleCnt="0">
        <dgm:presLayoutVars>
          <dgm:bulletEnabled val="1"/>
        </dgm:presLayoutVars>
      </dgm:prSet>
      <dgm:spPr/>
    </dgm:pt>
    <dgm:pt modelId="{F0B8DD61-CA8E-408A-B5DB-AB521CB7F121}" type="pres">
      <dgm:prSet presAssocID="{0295989C-B551-47EB-82F3-05CE7C49DDDC}" presName="image" presStyleLbl="fgImgPlace1" presStyleIdx="1" presStyleCnt="5" custLinFactNeighborX="-25548" custLinFactNeighborY="-4379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a:fillRect/>
          </a:stretch>
        </a:blipFill>
      </dgm:spPr>
      <dgm:extLst>
        <a:ext uri="{E40237B7-FDA0-4F09-8148-C483321AD2D9}">
          <dgm14:cNvPr xmlns:dgm14="http://schemas.microsoft.com/office/drawing/2010/diagram" id="0" name="" descr="Dairy with solid fill"/>
        </a:ext>
      </dgm:extLst>
    </dgm:pt>
    <dgm:pt modelId="{9D4DB2BB-C5F3-4311-BCC3-194906261D54}" type="pres">
      <dgm:prSet presAssocID="{0295989C-B551-47EB-82F3-05CE7C49DDDC}" presName="childNode" presStyleLbl="node1" presStyleIdx="1" presStyleCnt="5" custScaleX="145018" custScaleY="113482">
        <dgm:presLayoutVars>
          <dgm:bulletEnabled val="1"/>
        </dgm:presLayoutVars>
      </dgm:prSet>
      <dgm:spPr/>
    </dgm:pt>
    <dgm:pt modelId="{64EBFD7A-1599-4A8C-8259-4B354883D8D6}" type="pres">
      <dgm:prSet presAssocID="{0295989C-B551-47EB-82F3-05CE7C49DDDC}" presName="parentNode" presStyleLbl="revTx" presStyleIdx="1" presStyleCnt="5" custLinFactX="-27357" custLinFactNeighborX="-100000">
        <dgm:presLayoutVars>
          <dgm:chMax val="0"/>
          <dgm:bulletEnabled val="1"/>
        </dgm:presLayoutVars>
      </dgm:prSet>
      <dgm:spPr/>
    </dgm:pt>
    <dgm:pt modelId="{8435898F-5EEC-48FE-ADFA-3A6E5D865B75}" type="pres">
      <dgm:prSet presAssocID="{EF7FE927-12DE-474D-BC37-91F8B04122BE}" presName="sibTrans" presStyleCnt="0"/>
      <dgm:spPr/>
    </dgm:pt>
    <dgm:pt modelId="{92637E0E-BC42-4642-81EA-14983355FF0F}" type="pres">
      <dgm:prSet presAssocID="{23D08D99-72A5-4FC1-ADA1-203A60DEBD43}" presName="compositeNode" presStyleCnt="0">
        <dgm:presLayoutVars>
          <dgm:bulletEnabled val="1"/>
        </dgm:presLayoutVars>
      </dgm:prSet>
      <dgm:spPr/>
    </dgm:pt>
    <dgm:pt modelId="{8B878ADE-A0A4-44FC-A35A-2B79EFE1BBEE}" type="pres">
      <dgm:prSet presAssocID="{23D08D99-72A5-4FC1-ADA1-203A60DEBD43}" presName="image" presStyleLbl="fgImgPlace1" presStyleIdx="2" presStyleCnt="5" custLinFactNeighborX="-27677" custLinFactNeighborY="-50159"/>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rcRect/>
          <a:stretch>
            <a:fillRect/>
          </a:stretch>
        </a:blipFill>
      </dgm:spPr>
      <dgm:extLst>
        <a:ext uri="{E40237B7-FDA0-4F09-8148-C483321AD2D9}">
          <dgm14:cNvPr xmlns:dgm14="http://schemas.microsoft.com/office/drawing/2010/diagram" id="0" name="" descr="Dairy with solid fill"/>
        </a:ext>
      </dgm:extLst>
    </dgm:pt>
    <dgm:pt modelId="{5686A6C2-1BC0-4CDD-8B47-E6450C5EB843}" type="pres">
      <dgm:prSet presAssocID="{23D08D99-72A5-4FC1-ADA1-203A60DEBD43}" presName="childNode" presStyleLbl="node1" presStyleIdx="2" presStyleCnt="5" custScaleX="145018" custScaleY="115104" custLinFactNeighborX="9">
        <dgm:presLayoutVars>
          <dgm:bulletEnabled val="1"/>
        </dgm:presLayoutVars>
      </dgm:prSet>
      <dgm:spPr/>
    </dgm:pt>
    <dgm:pt modelId="{22EE24B6-7C4D-4447-AF6B-D1AAE51AAEA6}" type="pres">
      <dgm:prSet presAssocID="{23D08D99-72A5-4FC1-ADA1-203A60DEBD43}" presName="parentNode" presStyleLbl="revTx" presStyleIdx="2" presStyleCnt="5" custLinFactX="-27357" custLinFactNeighborX="-100000">
        <dgm:presLayoutVars>
          <dgm:chMax val="0"/>
          <dgm:bulletEnabled val="1"/>
        </dgm:presLayoutVars>
      </dgm:prSet>
      <dgm:spPr/>
    </dgm:pt>
    <dgm:pt modelId="{89A5BD8E-9C45-4FE2-A98E-C0E6B11F34CC}" type="pres">
      <dgm:prSet presAssocID="{1986024E-A3E5-491D-B1AB-9691860E8CDA}" presName="sibTrans" presStyleCnt="0"/>
      <dgm:spPr/>
    </dgm:pt>
    <dgm:pt modelId="{14F09ED2-0B8C-456F-81AC-766EA1C5D929}" type="pres">
      <dgm:prSet presAssocID="{26D42447-2B31-4285-86ED-62A4A39E06D2}" presName="compositeNode" presStyleCnt="0">
        <dgm:presLayoutVars>
          <dgm:bulletEnabled val="1"/>
        </dgm:presLayoutVars>
      </dgm:prSet>
      <dgm:spPr/>
    </dgm:pt>
    <dgm:pt modelId="{60BAEB88-A071-4851-B6EB-DFE04D9C5882}" type="pres">
      <dgm:prSet presAssocID="{26D42447-2B31-4285-86ED-62A4A39E06D2}" presName="image" presStyleLbl="fgImgPlace1" presStyleIdx="3" presStyleCnt="5" custLinFactNeighborX="-25548" custLinFactNeighborY="-46092"/>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rcRect/>
          <a:stretch>
            <a:fillRect/>
          </a:stretch>
        </a:blipFill>
      </dgm:spPr>
      <dgm:extLst>
        <a:ext uri="{E40237B7-FDA0-4F09-8148-C483321AD2D9}">
          <dgm14:cNvPr xmlns:dgm14="http://schemas.microsoft.com/office/drawing/2010/diagram" id="0" name="" descr="Dairy with solid fill"/>
        </a:ext>
      </dgm:extLst>
    </dgm:pt>
    <dgm:pt modelId="{5D668811-00B9-4663-9730-957CC0A7B335}" type="pres">
      <dgm:prSet presAssocID="{26D42447-2B31-4285-86ED-62A4A39E06D2}" presName="childNode" presStyleLbl="node1" presStyleIdx="3" presStyleCnt="5" custScaleX="145018" custScaleY="114533">
        <dgm:presLayoutVars>
          <dgm:bulletEnabled val="1"/>
        </dgm:presLayoutVars>
      </dgm:prSet>
      <dgm:spPr/>
    </dgm:pt>
    <dgm:pt modelId="{9A9BCA3C-B501-4AD8-A6DD-CE2D4EA4B0DC}" type="pres">
      <dgm:prSet presAssocID="{26D42447-2B31-4285-86ED-62A4A39E06D2}" presName="parentNode" presStyleLbl="revTx" presStyleIdx="3" presStyleCnt="5" custScaleX="124414" custLinFactX="-18275" custLinFactNeighborX="-100000">
        <dgm:presLayoutVars>
          <dgm:chMax val="0"/>
          <dgm:bulletEnabled val="1"/>
        </dgm:presLayoutVars>
      </dgm:prSet>
      <dgm:spPr/>
    </dgm:pt>
    <dgm:pt modelId="{8D074987-49B9-4F4F-B134-E7D1C94FB7CF}" type="pres">
      <dgm:prSet presAssocID="{0EC318FC-A97B-491A-8B47-2CDAD12233C3}" presName="sibTrans" presStyleCnt="0"/>
      <dgm:spPr/>
    </dgm:pt>
    <dgm:pt modelId="{AE737B0B-6BF4-41BB-8C4C-2F7DCAB2C453}" type="pres">
      <dgm:prSet presAssocID="{E5585D81-9163-4696-A973-C63254C5E9E1}" presName="compositeNode" presStyleCnt="0">
        <dgm:presLayoutVars>
          <dgm:bulletEnabled val="1"/>
        </dgm:presLayoutVars>
      </dgm:prSet>
      <dgm:spPr/>
    </dgm:pt>
    <dgm:pt modelId="{C1419924-39F6-416B-A890-783E2B781C5E}" type="pres">
      <dgm:prSet presAssocID="{E5585D81-9163-4696-A973-C63254C5E9E1}" presName="image" presStyleLbl="fgImgPlace1" presStyleIdx="4" presStyleCnt="5" custLinFactNeighborX="-25548" custLinFactNeighborY="-46838"/>
      <dgm:spPr>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rcRect/>
          <a:stretch>
            <a:fillRect/>
          </a:stretch>
        </a:blipFill>
      </dgm:spPr>
      <dgm:extLst>
        <a:ext uri="{E40237B7-FDA0-4F09-8148-C483321AD2D9}">
          <dgm14:cNvPr xmlns:dgm14="http://schemas.microsoft.com/office/drawing/2010/diagram" id="0" name="" descr="Dairy with solid fill"/>
        </a:ext>
      </dgm:extLst>
    </dgm:pt>
    <dgm:pt modelId="{995B48B8-F08B-4FFF-AFE4-733B0C03C07F}" type="pres">
      <dgm:prSet presAssocID="{E5585D81-9163-4696-A973-C63254C5E9E1}" presName="childNode" presStyleLbl="node1" presStyleIdx="4" presStyleCnt="5" custScaleX="145018" custScaleY="114769">
        <dgm:presLayoutVars>
          <dgm:bulletEnabled val="1"/>
        </dgm:presLayoutVars>
      </dgm:prSet>
      <dgm:spPr/>
    </dgm:pt>
    <dgm:pt modelId="{13BFF3E4-21CA-460C-9C6C-08F08F8DDA41}" type="pres">
      <dgm:prSet presAssocID="{E5585D81-9163-4696-A973-C63254C5E9E1}" presName="parentNode" presStyleLbl="revTx" presStyleIdx="4" presStyleCnt="5" custLinFactX="-27357" custLinFactNeighborX="-100000">
        <dgm:presLayoutVars>
          <dgm:chMax val="0"/>
          <dgm:bulletEnabled val="1"/>
        </dgm:presLayoutVars>
      </dgm:prSet>
      <dgm:spPr/>
    </dgm:pt>
  </dgm:ptLst>
  <dgm:cxnLst>
    <dgm:cxn modelId="{F3F10F04-C68C-4A9E-BC1B-A42B46452BBD}" srcId="{D992B2F2-AAEE-4550-BFB3-A5EACD29A9BD}" destId="{26D42447-2B31-4285-86ED-62A4A39E06D2}" srcOrd="3" destOrd="0" parTransId="{4B08533C-D944-4C03-A341-991D353F9656}" sibTransId="{0EC318FC-A97B-491A-8B47-2CDAD12233C3}"/>
    <dgm:cxn modelId="{50206D09-238D-4557-8630-89351516113B}" srcId="{26D42447-2B31-4285-86ED-62A4A39E06D2}" destId="{2EE56283-28D3-4BBE-9C84-E39E345F99DF}" srcOrd="6" destOrd="0" parTransId="{0EC537E8-C509-476F-8ACA-80CFCE60B69D}" sibTransId="{4981EABC-CD9D-451D-BB4F-54850702C3DF}"/>
    <dgm:cxn modelId="{3804F40B-787E-4A73-8747-CDB9A1558F0B}" srcId="{D992B2F2-AAEE-4550-BFB3-A5EACD29A9BD}" destId="{0295989C-B551-47EB-82F3-05CE7C49DDDC}" srcOrd="1" destOrd="0" parTransId="{4494CB56-9061-4534-BEA3-BCCB0B550D07}" sibTransId="{EF7FE927-12DE-474D-BC37-91F8B04122BE}"/>
    <dgm:cxn modelId="{9345F50B-0793-4480-88A3-88ACE05745FB}" srcId="{E5585D81-9163-4696-A973-C63254C5E9E1}" destId="{CEFF5FAD-6DCA-48D1-9FA9-C58E56037361}" srcOrd="4" destOrd="0" parTransId="{915CFE14-3F39-4F7E-B8C3-9B9AD913641C}" sibTransId="{58503251-861C-4D25-8BCE-47D645429054}"/>
    <dgm:cxn modelId="{AB7C4F0C-716D-4C80-A452-9A55D3D9E8F1}" type="presOf" srcId="{2AFC6378-D205-4562-B85E-BD480347F4EE}" destId="{D964C065-FA08-4AD1-98F7-AEA4AD107069}" srcOrd="0" destOrd="5" presId="urn:microsoft.com/office/officeart/2005/8/layout/hList2"/>
    <dgm:cxn modelId="{D77D8D0C-3EF7-4D46-B064-2C37FD5D107F}" type="presOf" srcId="{56ECA00B-D245-48B9-99DA-226A561FB440}" destId="{995B48B8-F08B-4FFF-AFE4-733B0C03C07F}" srcOrd="0" destOrd="0" presId="urn:microsoft.com/office/officeart/2005/8/layout/hList2"/>
    <dgm:cxn modelId="{A97CC415-FF80-4C52-86BC-EA7328522B29}" srcId="{E5585D81-9163-4696-A973-C63254C5E9E1}" destId="{5D31DE5A-4C24-4B82-919A-1F25794847A6}" srcOrd="5" destOrd="0" parTransId="{8A206839-B6F2-47EA-8D0D-33BEE1DC7C3B}" sibTransId="{5C746718-3D99-481B-86C6-E562A7A82FA5}"/>
    <dgm:cxn modelId="{BDA7E921-D28F-466E-B335-AC89BD732118}" srcId="{E5585D81-9163-4696-A973-C63254C5E9E1}" destId="{752A7D9C-7450-4BBE-99D4-0866BAC8BD69}" srcOrd="6" destOrd="0" parTransId="{6CDF3CC0-1D05-40C3-AB90-F211DB61DB84}" sibTransId="{A26C6ECD-9C73-428D-84F4-36D5F2F8F8E1}"/>
    <dgm:cxn modelId="{0E20FA22-E2BA-4151-9C03-68EAB843D616}" type="presOf" srcId="{CDD79972-202B-4F75-B59A-8332CEA92DEC}" destId="{D964C065-FA08-4AD1-98F7-AEA4AD107069}" srcOrd="0" destOrd="1" presId="urn:microsoft.com/office/officeart/2005/8/layout/hList2"/>
    <dgm:cxn modelId="{4843C125-E318-4199-8270-DF8C95C85393}" srcId="{26D42447-2B31-4285-86ED-62A4A39E06D2}" destId="{706A166E-01F5-4846-BAED-2B21670A9935}" srcOrd="4" destOrd="0" parTransId="{3147C82E-3175-4BC9-8BED-1048FAC00420}" sibTransId="{49C566F9-AD83-4C1F-BB9A-AD12AA81594A}"/>
    <dgm:cxn modelId="{5FDCB926-2331-47D7-AEB0-E74F00A89BB8}" type="presOf" srcId="{5706A6BD-DCB1-4016-B512-46E1E4CFA956}" destId="{D964C065-FA08-4AD1-98F7-AEA4AD107069}" srcOrd="0" destOrd="7" presId="urn:microsoft.com/office/officeart/2005/8/layout/hList2"/>
    <dgm:cxn modelId="{A0EDCE27-8E01-4CA5-A875-A8D30ED31748}" srcId="{E5585D81-9163-4696-A973-C63254C5E9E1}" destId="{64DE69E2-E441-4E1B-8E0D-97D49E670D63}" srcOrd="3" destOrd="0" parTransId="{01251FB8-D626-49E7-BF26-A063EBBA8C35}" sibTransId="{395967E1-E61E-4C42-A1FC-286B57F214E7}"/>
    <dgm:cxn modelId="{6A19252B-2010-494A-A685-6531E19AEA14}" srcId="{079DD330-77B8-4BC3-B243-DD8D20F806AB}" destId="{20E127A5-6EA4-4E07-B662-315C78776002}" srcOrd="0" destOrd="0" parTransId="{4961C039-AE76-4603-A261-DE076BB4544A}" sibTransId="{B56A79AC-F469-48DC-8DBF-28A43D0078FD}"/>
    <dgm:cxn modelId="{5AC42C2B-80E6-4FDA-99E0-93AFFB48653E}" srcId="{0295989C-B551-47EB-82F3-05CE7C49DDDC}" destId="{3BA1F0FD-AF9C-444F-A18D-5D52723BB2D6}" srcOrd="4" destOrd="0" parTransId="{6A5B4E5A-8DB6-43D7-906A-854060E97CB4}" sibTransId="{EC1C44C8-B053-48B6-AAE4-BF9E8E928B28}"/>
    <dgm:cxn modelId="{67B1992D-B6E8-44D5-8EC5-9266E73A02E5}" type="presOf" srcId="{1DD6190C-5E70-4432-85FE-FDF3462AA57C}" destId="{5D668811-00B9-4663-9730-957CC0A7B335}" srcOrd="0" destOrd="5" presId="urn:microsoft.com/office/officeart/2005/8/layout/hList2"/>
    <dgm:cxn modelId="{7F2FBC2D-4D3C-4D70-87A7-DEB97A41641C}" type="presOf" srcId="{5E6B836E-A3D9-4DAF-A597-058EF3094065}" destId="{5686A6C2-1BC0-4CDD-8B47-E6450C5EB843}" srcOrd="0" destOrd="3" presId="urn:microsoft.com/office/officeart/2005/8/layout/hList2"/>
    <dgm:cxn modelId="{5F724E2E-7AEE-4883-9EFA-E72B3C2B3B02}" type="presOf" srcId="{64DE69E2-E441-4E1B-8E0D-97D49E670D63}" destId="{995B48B8-F08B-4FFF-AFE4-733B0C03C07F}" srcOrd="0" destOrd="3" presId="urn:microsoft.com/office/officeart/2005/8/layout/hList2"/>
    <dgm:cxn modelId="{D7149735-99C0-4E46-8407-051F8CAEE8CE}" srcId="{079DD330-77B8-4BC3-B243-DD8D20F806AB}" destId="{5706A6BD-DCB1-4016-B512-46E1E4CFA956}" srcOrd="7" destOrd="0" parTransId="{8804D4C5-FE6F-4EC9-9A8F-70AF3F833403}" sibTransId="{C73E214E-A420-4DEA-B09A-908C70D8F950}"/>
    <dgm:cxn modelId="{BCF1983A-03D8-4049-AA23-96966472DBB1}" type="presOf" srcId="{3C03AB11-CA58-420B-89F9-C0655ACFF5CF}" destId="{D964C065-FA08-4AD1-98F7-AEA4AD107069}" srcOrd="0" destOrd="6" presId="urn:microsoft.com/office/officeart/2005/8/layout/hList2"/>
    <dgm:cxn modelId="{3CDEF83B-8C75-42AD-9606-789369315C46}" srcId="{23D08D99-72A5-4FC1-ADA1-203A60DEBD43}" destId="{A7C22602-4BA0-4583-A229-D5594BFAC1C3}" srcOrd="0" destOrd="0" parTransId="{C033B2B3-36C8-432C-B676-D44EE27BC446}" sibTransId="{A34E8A21-0B56-4C3E-80C7-2D4A141787B3}"/>
    <dgm:cxn modelId="{D7C3AE3F-2433-44E8-AAFF-B7488DB85A2F}" srcId="{079DD330-77B8-4BC3-B243-DD8D20F806AB}" destId="{38B02761-653E-4F52-80E1-F927375255A4}" srcOrd="4" destOrd="0" parTransId="{A1DFEA9C-2BDE-487B-9DF1-28AF906E2CF2}" sibTransId="{BE1F7E5B-7807-49F3-9213-92AC9E8E6C92}"/>
    <dgm:cxn modelId="{45798D5B-17BA-4911-A406-E08989C9FAAA}" srcId="{0295989C-B551-47EB-82F3-05CE7C49DDDC}" destId="{DA0BE138-BCA6-431D-9590-8B21C1E1E195}" srcOrd="1" destOrd="0" parTransId="{C92D51AD-4EA3-4381-9D96-00D4FC567D09}" sibTransId="{CE1433EB-5A01-4289-AB6E-991D3B1DE885}"/>
    <dgm:cxn modelId="{D2F3965D-108D-4DBF-A816-A461071DAF07}" type="presOf" srcId="{D992B2F2-AAEE-4550-BFB3-A5EACD29A9BD}" destId="{3389A221-4754-4FAD-8D64-AF37277F7AD9}" srcOrd="0" destOrd="0" presId="urn:microsoft.com/office/officeart/2005/8/layout/hList2"/>
    <dgm:cxn modelId="{8F5DE95E-5A6B-4772-A039-CAC5869A3E6F}" srcId="{23D08D99-72A5-4FC1-ADA1-203A60DEBD43}" destId="{647470C3-B6B4-414D-9E2A-C493FE102B13}" srcOrd="1" destOrd="0" parTransId="{884EEA03-C990-4E9A-8AAA-7739D32DADDE}" sibTransId="{487A7FB0-AB39-4F29-AE92-B39D5A757C7B}"/>
    <dgm:cxn modelId="{7C44B841-1054-4665-BEC6-3420AABA377B}" type="presOf" srcId="{55110B31-798C-4BC4-9CFA-B6E534B8074C}" destId="{5686A6C2-1BC0-4CDD-8B47-E6450C5EB843}" srcOrd="0" destOrd="5" presId="urn:microsoft.com/office/officeart/2005/8/layout/hList2"/>
    <dgm:cxn modelId="{B2850562-89ED-4803-9283-A7040086A180}" srcId="{23D08D99-72A5-4FC1-ADA1-203A60DEBD43}" destId="{840F2958-47AE-4601-A85B-E57CA24F36A8}" srcOrd="2" destOrd="0" parTransId="{906DDE66-5418-405F-B613-AF637A1881AE}" sibTransId="{33993F6E-2200-4950-99DA-7B5688D614BC}"/>
    <dgm:cxn modelId="{7F8C1562-5CA8-4F25-8355-8532A7038983}" srcId="{E5585D81-9163-4696-A973-C63254C5E9E1}" destId="{1BF8AB6F-1062-4FF1-8E84-AB0D29D1D9DF}" srcOrd="1" destOrd="0" parTransId="{B56546EE-59D7-4F1B-B456-C1892B45903C}" sibTransId="{B2760700-C96F-4D38-AA18-17E2C043AE59}"/>
    <dgm:cxn modelId="{E911B042-88D2-40CB-AC57-72C6DBF34022}" type="presOf" srcId="{996CA7F5-56E4-44E2-9785-D2BB4EBF6495}" destId="{5D668811-00B9-4663-9730-957CC0A7B335}" srcOrd="0" destOrd="1" presId="urn:microsoft.com/office/officeart/2005/8/layout/hList2"/>
    <dgm:cxn modelId="{D3E40363-F710-4866-A932-C47A40CA89DF}" srcId="{23D08D99-72A5-4FC1-ADA1-203A60DEBD43}" destId="{5E6B836E-A3D9-4DAF-A597-058EF3094065}" srcOrd="3" destOrd="0" parTransId="{2074788A-4F35-41DF-8010-42C3EEDE3625}" sibTransId="{F92908E2-369D-46A4-8E24-12BFC4F95AFE}"/>
    <dgm:cxn modelId="{764A7844-7B8A-4F75-9D79-7C3A36EB8B0E}" srcId="{0295989C-B551-47EB-82F3-05CE7C49DDDC}" destId="{1C69308A-26FB-4943-BBB0-21225FEBAF53}" srcOrd="3" destOrd="0" parTransId="{49BBC830-874F-4442-825F-E85C574772B8}" sibTransId="{8C92EEF7-B45F-4BBA-A61D-87C60FFABE94}"/>
    <dgm:cxn modelId="{7506A444-27EB-4E51-A787-1C1235200294}" srcId="{0295989C-B551-47EB-82F3-05CE7C49DDDC}" destId="{27A99F66-55A5-4736-9018-275ED1E82F46}" srcOrd="0" destOrd="0" parTransId="{85CD526A-3135-4A1E-916C-ADF928D8CF1B}" sibTransId="{AD24A02B-EFCD-4290-920E-48ADA114CF51}"/>
    <dgm:cxn modelId="{406D4346-3750-47C7-A701-BB85C42DF92D}" type="presOf" srcId="{752A7D9C-7450-4BBE-99D4-0866BAC8BD69}" destId="{995B48B8-F08B-4FFF-AFE4-733B0C03C07F}" srcOrd="0" destOrd="6" presId="urn:microsoft.com/office/officeart/2005/8/layout/hList2"/>
    <dgm:cxn modelId="{25D05848-FA64-4D34-9FAD-471327CC7419}" srcId="{079DD330-77B8-4BC3-B243-DD8D20F806AB}" destId="{3C03AB11-CA58-420B-89F9-C0655ACFF5CF}" srcOrd="6" destOrd="0" parTransId="{DB6B4B86-97ED-482E-834B-F9CCB59DA953}" sibTransId="{6EBD2A37-08D9-40FA-95D7-2B1BD44D2E40}"/>
    <dgm:cxn modelId="{D3D25F69-FC2A-4EE8-8D4F-ACC7915009D1}" type="presOf" srcId="{5D31DE5A-4C24-4B82-919A-1F25794847A6}" destId="{995B48B8-F08B-4FFF-AFE4-733B0C03C07F}" srcOrd="0" destOrd="5" presId="urn:microsoft.com/office/officeart/2005/8/layout/hList2"/>
    <dgm:cxn modelId="{71E3994C-DD8B-49B3-BEF2-650EEA916021}" srcId="{23D08D99-72A5-4FC1-ADA1-203A60DEBD43}" destId="{55424543-0290-4C14-911C-DAC8E00092D7}" srcOrd="4" destOrd="0" parTransId="{B697B9CF-9E0D-42D1-8EC4-F5154341CCBA}" sibTransId="{E8264CD3-298F-4F09-BD71-D5DC0C737626}"/>
    <dgm:cxn modelId="{6EF95250-9092-4E0E-8BFE-63465E777AF3}" type="presOf" srcId="{3B0803B8-3308-41E8-B1A3-E0721C9DA8DD}" destId="{5D668811-00B9-4663-9730-957CC0A7B335}" srcOrd="0" destOrd="0" presId="urn:microsoft.com/office/officeart/2005/8/layout/hList2"/>
    <dgm:cxn modelId="{BEA3B870-91FF-4CCB-AA6D-B7E63ED3634E}" type="presOf" srcId="{55424543-0290-4C14-911C-DAC8E00092D7}" destId="{5686A6C2-1BC0-4CDD-8B47-E6450C5EB843}" srcOrd="0" destOrd="4" presId="urn:microsoft.com/office/officeart/2005/8/layout/hList2"/>
    <dgm:cxn modelId="{E0ED2E52-4192-4574-B85D-7B47EC5B955E}" srcId="{D992B2F2-AAEE-4550-BFB3-A5EACD29A9BD}" destId="{E5585D81-9163-4696-A973-C63254C5E9E1}" srcOrd="4" destOrd="0" parTransId="{9A2EB15E-A39E-4BB9-A4E5-2BEC0D91023A}" sibTransId="{537AC336-E3C5-4ECD-B46F-2A9F68260ABE}"/>
    <dgm:cxn modelId="{7D0D5953-D379-4ABE-9144-AE8F787CC4BC}" srcId="{23D08D99-72A5-4FC1-ADA1-203A60DEBD43}" destId="{55110B31-798C-4BC4-9CFA-B6E534B8074C}" srcOrd="5" destOrd="0" parTransId="{5F260C00-D7D7-4664-95C1-8600E41DDD89}" sibTransId="{3609E3EE-FB08-4200-B2FA-98C21E96357F}"/>
    <dgm:cxn modelId="{6ACB8E78-C56A-4BE5-82BC-5D42D94EA6DC}" type="presOf" srcId="{209F647E-57A8-487B-9170-5D4A546227F1}" destId="{995B48B8-F08B-4FFF-AFE4-733B0C03C07F}" srcOrd="0" destOrd="2" presId="urn:microsoft.com/office/officeart/2005/8/layout/hList2"/>
    <dgm:cxn modelId="{3EF9CA79-48EA-4F95-8004-C05F7F0E8D57}" srcId="{26D42447-2B31-4285-86ED-62A4A39E06D2}" destId="{3B0803B8-3308-41E8-B1A3-E0721C9DA8DD}" srcOrd="0" destOrd="0" parTransId="{CE8D02CE-9101-495A-A7D5-B33234A32037}" sibTransId="{59FCB0E0-D499-4D1B-B686-361DF2AF610F}"/>
    <dgm:cxn modelId="{6396FB80-B49C-481B-94D0-67586080CB96}" type="presOf" srcId="{647470C3-B6B4-414D-9E2A-C493FE102B13}" destId="{5686A6C2-1BC0-4CDD-8B47-E6450C5EB843}" srcOrd="0" destOrd="1" presId="urn:microsoft.com/office/officeart/2005/8/layout/hList2"/>
    <dgm:cxn modelId="{B04F3888-E35F-4CB7-8A2A-54544AB246F1}" type="presOf" srcId="{6B9B8797-B030-4E7C-A1C4-96E2A16C1A6B}" destId="{5686A6C2-1BC0-4CDD-8B47-E6450C5EB843}" srcOrd="0" destOrd="6" presId="urn:microsoft.com/office/officeart/2005/8/layout/hList2"/>
    <dgm:cxn modelId="{B3B55F88-7EB7-4B0D-8156-D4A28E515FFE}" type="presOf" srcId="{11BD483B-2023-4171-8493-31C937389810}" destId="{5D668811-00B9-4663-9730-957CC0A7B335}" srcOrd="0" destOrd="3" presId="urn:microsoft.com/office/officeart/2005/8/layout/hList2"/>
    <dgm:cxn modelId="{2CB84588-0BD9-4BC6-81F9-F42F6D5E9C2E}" type="presOf" srcId="{20E127A5-6EA4-4E07-B662-315C78776002}" destId="{D964C065-FA08-4AD1-98F7-AEA4AD107069}" srcOrd="0" destOrd="0" presId="urn:microsoft.com/office/officeart/2005/8/layout/hList2"/>
    <dgm:cxn modelId="{A39A198A-699F-4222-A2CF-DB19214FAD65}" type="presOf" srcId="{1BF8AB6F-1062-4FF1-8E84-AB0D29D1D9DF}" destId="{995B48B8-F08B-4FFF-AFE4-733B0C03C07F}" srcOrd="0" destOrd="1" presId="urn:microsoft.com/office/officeart/2005/8/layout/hList2"/>
    <dgm:cxn modelId="{41B53A8A-B6FE-45A9-A10A-BA89023EDE75}" type="presOf" srcId="{079DD330-77B8-4BC3-B243-DD8D20F806AB}" destId="{787FAE63-0468-4E04-AC5B-AC3FD9B20D9F}" srcOrd="0" destOrd="0" presId="urn:microsoft.com/office/officeart/2005/8/layout/hList2"/>
    <dgm:cxn modelId="{6AD51B8E-1564-4A77-907A-60C5D018C98E}" srcId="{079DD330-77B8-4BC3-B243-DD8D20F806AB}" destId="{CDD79972-202B-4F75-B59A-8332CEA92DEC}" srcOrd="1" destOrd="0" parTransId="{5B9A4E59-4285-47D7-B7B0-53583C21D193}" sibTransId="{4C8CF745-22DF-405E-8918-870BDC1FE872}"/>
    <dgm:cxn modelId="{27CD0991-67F6-4BD1-A30B-6149BA60C166}" srcId="{26D42447-2B31-4285-86ED-62A4A39E06D2}" destId="{996CA7F5-56E4-44E2-9785-D2BB4EBF6495}" srcOrd="1" destOrd="0" parTransId="{AC146548-5B3F-44FA-AF36-A995D00FBA32}" sibTransId="{B354CF15-C497-4A21-858F-CFBFDDC8FE4C}"/>
    <dgm:cxn modelId="{31342094-A674-496A-8DB7-629FC3A98A21}" srcId="{079DD330-77B8-4BC3-B243-DD8D20F806AB}" destId="{7D8C4674-469D-4BE0-87F6-CD1BD4551181}" srcOrd="2" destOrd="0" parTransId="{DAFEF009-9A54-490B-AE0C-F69210AC6EFB}" sibTransId="{B7F48315-4A2F-4D55-8A85-2A6C47060811}"/>
    <dgm:cxn modelId="{97BC0B99-DB5B-4CBB-AF80-57A6093DA29A}" srcId="{079DD330-77B8-4BC3-B243-DD8D20F806AB}" destId="{2AFC6378-D205-4562-B85E-BD480347F4EE}" srcOrd="5" destOrd="0" parTransId="{A61C2F8A-CA00-4E7E-B908-18A352435997}" sibTransId="{205456FA-64EC-46DF-8F13-389E8F896947}"/>
    <dgm:cxn modelId="{795EF39D-5B95-4149-8A58-13A355B88D79}" srcId="{0295989C-B551-47EB-82F3-05CE7C49DDDC}" destId="{E9F41F35-CB89-4BBF-B170-EFE7453645E4}" srcOrd="2" destOrd="0" parTransId="{D4E2449B-058D-433C-9F23-E95448D26C25}" sibTransId="{7E431DA2-58D9-4B85-855E-3526E0389A67}"/>
    <dgm:cxn modelId="{9382B39F-5161-4DD7-9C9F-63E63B7398B4}" type="presOf" srcId="{7D8C4674-469D-4BE0-87F6-CD1BD4551181}" destId="{D964C065-FA08-4AD1-98F7-AEA4AD107069}" srcOrd="0" destOrd="2" presId="urn:microsoft.com/office/officeart/2005/8/layout/hList2"/>
    <dgm:cxn modelId="{6ED570A0-5E4C-4F89-B572-10751324F50B}" type="presOf" srcId="{0295989C-B551-47EB-82F3-05CE7C49DDDC}" destId="{64EBFD7A-1599-4A8C-8259-4B354883D8D6}" srcOrd="0" destOrd="0" presId="urn:microsoft.com/office/officeart/2005/8/layout/hList2"/>
    <dgm:cxn modelId="{D4A1FAA2-DA92-42AF-9E62-8FB4BB640D39}" type="presOf" srcId="{A583F8D8-6558-4825-A827-C9575D712152}" destId="{995B48B8-F08B-4FFF-AFE4-733B0C03C07F}" srcOrd="0" destOrd="7" presId="urn:microsoft.com/office/officeart/2005/8/layout/hList2"/>
    <dgm:cxn modelId="{961855A3-4466-4261-9E46-22BEEC5FE61D}" type="presOf" srcId="{27A99F66-55A5-4736-9018-275ED1E82F46}" destId="{9D4DB2BB-C5F3-4311-BCC3-194906261D54}" srcOrd="0" destOrd="0" presId="urn:microsoft.com/office/officeart/2005/8/layout/hList2"/>
    <dgm:cxn modelId="{C2142FA8-1177-44C0-828C-6F2FFCF1C7D2}" type="presOf" srcId="{DA0BE138-BCA6-431D-9590-8B21C1E1E195}" destId="{9D4DB2BB-C5F3-4311-BCC3-194906261D54}" srcOrd="0" destOrd="1" presId="urn:microsoft.com/office/officeart/2005/8/layout/hList2"/>
    <dgm:cxn modelId="{2065BAA9-8D46-4949-8B66-B47277AD27DA}" type="presOf" srcId="{706A166E-01F5-4846-BAED-2B21670A9935}" destId="{5D668811-00B9-4663-9730-957CC0A7B335}" srcOrd="0" destOrd="4" presId="urn:microsoft.com/office/officeart/2005/8/layout/hList2"/>
    <dgm:cxn modelId="{D55B88AD-6ED2-4D4A-B7B4-918A8B65E07C}" srcId="{D992B2F2-AAEE-4550-BFB3-A5EACD29A9BD}" destId="{079DD330-77B8-4BC3-B243-DD8D20F806AB}" srcOrd="0" destOrd="0" parTransId="{894EA470-6FFB-4069-832B-CB271EBDDD30}" sibTransId="{DD5B070F-C26C-4BFD-95EA-37243B03BA5B}"/>
    <dgm:cxn modelId="{060596AE-9683-40B6-9A6B-1318AA67783E}" type="presOf" srcId="{840F2958-47AE-4601-A85B-E57CA24F36A8}" destId="{5686A6C2-1BC0-4CDD-8B47-E6450C5EB843}" srcOrd="0" destOrd="2" presId="urn:microsoft.com/office/officeart/2005/8/layout/hList2"/>
    <dgm:cxn modelId="{358F7EB1-64BD-41EB-B463-15E7D3C10D8F}" srcId="{26D42447-2B31-4285-86ED-62A4A39E06D2}" destId="{D23FEA04-6346-4676-82B4-B40D9218C50C}" srcOrd="2" destOrd="0" parTransId="{5B7EBCF8-FA08-4051-A626-D4F38D1A39C6}" sibTransId="{EDBF913D-DE87-4DC4-92AE-E2788EEEB7AE}"/>
    <dgm:cxn modelId="{BE4262BC-B2D7-4AB3-94C7-7B387D230F39}" type="presOf" srcId="{2EE56283-28D3-4BBE-9C84-E39E345F99DF}" destId="{5D668811-00B9-4663-9730-957CC0A7B335}" srcOrd="0" destOrd="6" presId="urn:microsoft.com/office/officeart/2005/8/layout/hList2"/>
    <dgm:cxn modelId="{0112B4BC-D8FB-4660-A8C7-CE44C1B0C139}" type="presOf" srcId="{E5585D81-9163-4696-A973-C63254C5E9E1}" destId="{13BFF3E4-21CA-460C-9C6C-08F08F8DDA41}" srcOrd="0" destOrd="0" presId="urn:microsoft.com/office/officeart/2005/8/layout/hList2"/>
    <dgm:cxn modelId="{1E9B7BBF-57E5-4209-838E-65E20FB34F6C}" srcId="{079DD330-77B8-4BC3-B243-DD8D20F806AB}" destId="{AF3ADBF3-CD0B-4B96-904C-66BB1AE38474}" srcOrd="3" destOrd="0" parTransId="{FA5FA2E5-201F-421F-B29A-3E1E9A222FDE}" sibTransId="{60545314-F209-4F3E-8DC1-1E2F8528EAA3}"/>
    <dgm:cxn modelId="{48FC23C0-19C4-4E6F-BECC-6CD68FD7E3D8}" type="presOf" srcId="{3BA1F0FD-AF9C-444F-A18D-5D52723BB2D6}" destId="{9D4DB2BB-C5F3-4311-BCC3-194906261D54}" srcOrd="0" destOrd="4" presId="urn:microsoft.com/office/officeart/2005/8/layout/hList2"/>
    <dgm:cxn modelId="{739226C5-AD49-4A1F-A500-CE6DB838B4A3}" srcId="{D992B2F2-AAEE-4550-BFB3-A5EACD29A9BD}" destId="{23D08D99-72A5-4FC1-ADA1-203A60DEBD43}" srcOrd="2" destOrd="0" parTransId="{9EC57B50-3002-468A-A6AB-0071B70B4A06}" sibTransId="{1986024E-A3E5-491D-B1AB-9691860E8CDA}"/>
    <dgm:cxn modelId="{195710C7-C8F7-4279-A3CE-EA89C98F0747}" type="presOf" srcId="{A7C22602-4BA0-4583-A229-D5594BFAC1C3}" destId="{5686A6C2-1BC0-4CDD-8B47-E6450C5EB843}" srcOrd="0" destOrd="0" presId="urn:microsoft.com/office/officeart/2005/8/layout/hList2"/>
    <dgm:cxn modelId="{8898AFC7-AFB0-4988-B12E-A6F1B46082CB}" type="presOf" srcId="{CEFF5FAD-6DCA-48D1-9FA9-C58E56037361}" destId="{995B48B8-F08B-4FFF-AFE4-733B0C03C07F}" srcOrd="0" destOrd="4" presId="urn:microsoft.com/office/officeart/2005/8/layout/hList2"/>
    <dgm:cxn modelId="{B01138CA-E2DC-43FA-8F8B-07D2E1AF2021}" type="presOf" srcId="{AF3ADBF3-CD0B-4B96-904C-66BB1AE38474}" destId="{D964C065-FA08-4AD1-98F7-AEA4AD107069}" srcOrd="0" destOrd="3" presId="urn:microsoft.com/office/officeart/2005/8/layout/hList2"/>
    <dgm:cxn modelId="{1D55A4CC-2368-4A48-9E29-8FDAAD695A07}" srcId="{E5585D81-9163-4696-A973-C63254C5E9E1}" destId="{56ECA00B-D245-48B9-99DA-226A561FB440}" srcOrd="0" destOrd="0" parTransId="{C4A99AE2-215B-47D3-8FE7-D7A11E3E8C1D}" sibTransId="{2E8CAD07-EF33-4744-A6A3-D1F1693AA07D}"/>
    <dgm:cxn modelId="{4D2E27CD-943F-4708-8BB7-BEBA68AAA2B5}" srcId="{0295989C-B551-47EB-82F3-05CE7C49DDDC}" destId="{55F55A61-1812-4DC7-8039-EBCE5B4DF70F}" srcOrd="5" destOrd="0" parTransId="{CB42A7E5-13B3-48A1-92F8-5522857B0851}" sibTransId="{78E8E4CE-F05B-49B4-8993-87994470F161}"/>
    <dgm:cxn modelId="{81D185CD-C256-4295-A0E4-E63CEA9FCF3C}" type="presOf" srcId="{26D42447-2B31-4285-86ED-62A4A39E06D2}" destId="{9A9BCA3C-B501-4AD8-A6DD-CE2D4EA4B0DC}" srcOrd="0" destOrd="0" presId="urn:microsoft.com/office/officeart/2005/8/layout/hList2"/>
    <dgm:cxn modelId="{4442E5CD-52E3-4F1A-A27C-0AAF10F2EAD7}" type="presOf" srcId="{38B02761-653E-4F52-80E1-F927375255A4}" destId="{D964C065-FA08-4AD1-98F7-AEA4AD107069}" srcOrd="0" destOrd="4" presId="urn:microsoft.com/office/officeart/2005/8/layout/hList2"/>
    <dgm:cxn modelId="{863197D6-4B7D-40D0-8777-FC7FF24E3F4A}" srcId="{23D08D99-72A5-4FC1-ADA1-203A60DEBD43}" destId="{6B9B8797-B030-4E7C-A1C4-96E2A16C1A6B}" srcOrd="6" destOrd="0" parTransId="{FE25E24E-854E-41A3-89D1-6DB5B54DD96B}" sibTransId="{915827EA-A20B-4E85-861B-76AAC25EC7F9}"/>
    <dgm:cxn modelId="{EB6062D7-6E9F-492B-83C7-1D5BF7D16212}" type="presOf" srcId="{E9F41F35-CB89-4BBF-B170-EFE7453645E4}" destId="{9D4DB2BB-C5F3-4311-BCC3-194906261D54}" srcOrd="0" destOrd="2" presId="urn:microsoft.com/office/officeart/2005/8/layout/hList2"/>
    <dgm:cxn modelId="{EE1017E1-CAC0-455D-8F36-DA42942FE56B}" srcId="{26D42447-2B31-4285-86ED-62A4A39E06D2}" destId="{11BD483B-2023-4171-8493-31C937389810}" srcOrd="3" destOrd="0" parTransId="{FA35C289-E020-4AC5-A644-3F20A4EC6F8C}" sibTransId="{867C0018-5E4B-4F6E-A51B-43D5042B46E6}"/>
    <dgm:cxn modelId="{0FED2DE2-CDEC-4C10-BF99-0C5F80D58EF3}" srcId="{26D42447-2B31-4285-86ED-62A4A39E06D2}" destId="{1DD6190C-5E70-4432-85FE-FDF3462AA57C}" srcOrd="5" destOrd="0" parTransId="{2C76EC7C-1F94-45C7-B5BD-36EDAF7E6011}" sibTransId="{6B1DCBD5-C1BC-4D12-B2AC-F82B282C5E9E}"/>
    <dgm:cxn modelId="{9E6BCBE4-5747-47AF-B5C0-65CF6BB2195C}" type="presOf" srcId="{23D08D99-72A5-4FC1-ADA1-203A60DEBD43}" destId="{22EE24B6-7C4D-4447-AF6B-D1AAE51AAEA6}" srcOrd="0" destOrd="0" presId="urn:microsoft.com/office/officeart/2005/8/layout/hList2"/>
    <dgm:cxn modelId="{5ACF7FF2-F599-400D-BCEC-5E0C3F3E848C}" srcId="{E5585D81-9163-4696-A973-C63254C5E9E1}" destId="{A583F8D8-6558-4825-A827-C9575D712152}" srcOrd="7" destOrd="0" parTransId="{925EEAA8-FF8A-4334-857F-A2AC90823405}" sibTransId="{CB5516AD-6010-48F6-859E-16913A55F0A0}"/>
    <dgm:cxn modelId="{466910F5-91DD-4A33-99B8-837CE8007875}" type="presOf" srcId="{55F55A61-1812-4DC7-8039-EBCE5B4DF70F}" destId="{9D4DB2BB-C5F3-4311-BCC3-194906261D54}" srcOrd="0" destOrd="5" presId="urn:microsoft.com/office/officeart/2005/8/layout/hList2"/>
    <dgm:cxn modelId="{463745FC-D9F7-4CCB-B1C3-57A8393A3B12}" srcId="{E5585D81-9163-4696-A973-C63254C5E9E1}" destId="{209F647E-57A8-487B-9170-5D4A546227F1}" srcOrd="2" destOrd="0" parTransId="{3369095A-8117-4938-AD05-D56FFDA3E6DC}" sibTransId="{3E6ADB7A-23FF-47C3-B8CD-51C44A44646C}"/>
    <dgm:cxn modelId="{2D5FE4FD-2037-47CF-8EC4-6E8FEFFCF053}" type="presOf" srcId="{D23FEA04-6346-4676-82B4-B40D9218C50C}" destId="{5D668811-00B9-4663-9730-957CC0A7B335}" srcOrd="0" destOrd="2" presId="urn:microsoft.com/office/officeart/2005/8/layout/hList2"/>
    <dgm:cxn modelId="{5800B3FF-497D-4A83-A83F-5FA4A22767AE}" type="presOf" srcId="{1C69308A-26FB-4943-BBB0-21225FEBAF53}" destId="{9D4DB2BB-C5F3-4311-BCC3-194906261D54}" srcOrd="0" destOrd="3" presId="urn:microsoft.com/office/officeart/2005/8/layout/hList2"/>
    <dgm:cxn modelId="{E8206DDD-2FA6-4B7E-B6AA-07B58820C5AF}" type="presParOf" srcId="{3389A221-4754-4FAD-8D64-AF37277F7AD9}" destId="{1A73A7B9-0A1A-4EB8-95CE-62329651C045}" srcOrd="0" destOrd="0" presId="urn:microsoft.com/office/officeart/2005/8/layout/hList2"/>
    <dgm:cxn modelId="{6711FC09-0F42-451A-A97E-CE52910781CB}" type="presParOf" srcId="{1A73A7B9-0A1A-4EB8-95CE-62329651C045}" destId="{BCA43F77-B27F-4FCD-A9DB-93B55727F74D}" srcOrd="0" destOrd="0" presId="urn:microsoft.com/office/officeart/2005/8/layout/hList2"/>
    <dgm:cxn modelId="{158C139E-04A7-4E57-9BB7-F06949698F11}" type="presParOf" srcId="{1A73A7B9-0A1A-4EB8-95CE-62329651C045}" destId="{D964C065-FA08-4AD1-98F7-AEA4AD107069}" srcOrd="1" destOrd="0" presId="urn:microsoft.com/office/officeart/2005/8/layout/hList2"/>
    <dgm:cxn modelId="{EFF45528-2B02-497F-991A-1367C75E1E52}" type="presParOf" srcId="{1A73A7B9-0A1A-4EB8-95CE-62329651C045}" destId="{787FAE63-0468-4E04-AC5B-AC3FD9B20D9F}" srcOrd="2" destOrd="0" presId="urn:microsoft.com/office/officeart/2005/8/layout/hList2"/>
    <dgm:cxn modelId="{84BACA35-7EB2-4DF9-A5BF-C5495FF30664}" type="presParOf" srcId="{3389A221-4754-4FAD-8D64-AF37277F7AD9}" destId="{4FA37183-54BF-44AD-9A9E-F70354A8E5E0}" srcOrd="1" destOrd="0" presId="urn:microsoft.com/office/officeart/2005/8/layout/hList2"/>
    <dgm:cxn modelId="{FC45DF0B-2DEC-44C8-B35E-C93260632E2E}" type="presParOf" srcId="{3389A221-4754-4FAD-8D64-AF37277F7AD9}" destId="{EE7C0056-106A-4184-B2BC-8B786FF8F163}" srcOrd="2" destOrd="0" presId="urn:microsoft.com/office/officeart/2005/8/layout/hList2"/>
    <dgm:cxn modelId="{03B537B3-0688-4CED-9151-7F52AE1493D8}" type="presParOf" srcId="{EE7C0056-106A-4184-B2BC-8B786FF8F163}" destId="{F0B8DD61-CA8E-408A-B5DB-AB521CB7F121}" srcOrd="0" destOrd="0" presId="urn:microsoft.com/office/officeart/2005/8/layout/hList2"/>
    <dgm:cxn modelId="{6F096822-F031-4144-9F10-3DE0C907193D}" type="presParOf" srcId="{EE7C0056-106A-4184-B2BC-8B786FF8F163}" destId="{9D4DB2BB-C5F3-4311-BCC3-194906261D54}" srcOrd="1" destOrd="0" presId="urn:microsoft.com/office/officeart/2005/8/layout/hList2"/>
    <dgm:cxn modelId="{371A0390-99B3-4AA5-9A03-ECD9C49C44DC}" type="presParOf" srcId="{EE7C0056-106A-4184-B2BC-8B786FF8F163}" destId="{64EBFD7A-1599-4A8C-8259-4B354883D8D6}" srcOrd="2" destOrd="0" presId="urn:microsoft.com/office/officeart/2005/8/layout/hList2"/>
    <dgm:cxn modelId="{C7F86CDF-4020-4311-93E1-6EBEC1E941D2}" type="presParOf" srcId="{3389A221-4754-4FAD-8D64-AF37277F7AD9}" destId="{8435898F-5EEC-48FE-ADFA-3A6E5D865B75}" srcOrd="3" destOrd="0" presId="urn:microsoft.com/office/officeart/2005/8/layout/hList2"/>
    <dgm:cxn modelId="{0E0B9813-9F76-4BDF-9782-A68B0F80ABEE}" type="presParOf" srcId="{3389A221-4754-4FAD-8D64-AF37277F7AD9}" destId="{92637E0E-BC42-4642-81EA-14983355FF0F}" srcOrd="4" destOrd="0" presId="urn:microsoft.com/office/officeart/2005/8/layout/hList2"/>
    <dgm:cxn modelId="{25BAD246-8137-47E8-A81E-8166AF16F536}" type="presParOf" srcId="{92637E0E-BC42-4642-81EA-14983355FF0F}" destId="{8B878ADE-A0A4-44FC-A35A-2B79EFE1BBEE}" srcOrd="0" destOrd="0" presId="urn:microsoft.com/office/officeart/2005/8/layout/hList2"/>
    <dgm:cxn modelId="{1F74B36E-29EA-48D7-B097-D6E0F78C1D22}" type="presParOf" srcId="{92637E0E-BC42-4642-81EA-14983355FF0F}" destId="{5686A6C2-1BC0-4CDD-8B47-E6450C5EB843}" srcOrd="1" destOrd="0" presId="urn:microsoft.com/office/officeart/2005/8/layout/hList2"/>
    <dgm:cxn modelId="{BA672E92-BF06-41F8-B679-C12B7778F77C}" type="presParOf" srcId="{92637E0E-BC42-4642-81EA-14983355FF0F}" destId="{22EE24B6-7C4D-4447-AF6B-D1AAE51AAEA6}" srcOrd="2" destOrd="0" presId="urn:microsoft.com/office/officeart/2005/8/layout/hList2"/>
    <dgm:cxn modelId="{E5CDFA26-9FE3-4E93-8A0C-266CCF746998}" type="presParOf" srcId="{3389A221-4754-4FAD-8D64-AF37277F7AD9}" destId="{89A5BD8E-9C45-4FE2-A98E-C0E6B11F34CC}" srcOrd="5" destOrd="0" presId="urn:microsoft.com/office/officeart/2005/8/layout/hList2"/>
    <dgm:cxn modelId="{0BFD9BDE-0260-431A-9FE4-8B7A7F98E59B}" type="presParOf" srcId="{3389A221-4754-4FAD-8D64-AF37277F7AD9}" destId="{14F09ED2-0B8C-456F-81AC-766EA1C5D929}" srcOrd="6" destOrd="0" presId="urn:microsoft.com/office/officeart/2005/8/layout/hList2"/>
    <dgm:cxn modelId="{3FB332A4-41DC-42D6-BB0B-93B4501F16ED}" type="presParOf" srcId="{14F09ED2-0B8C-456F-81AC-766EA1C5D929}" destId="{60BAEB88-A071-4851-B6EB-DFE04D9C5882}" srcOrd="0" destOrd="0" presId="urn:microsoft.com/office/officeart/2005/8/layout/hList2"/>
    <dgm:cxn modelId="{F09392D3-9D6F-4370-BDBC-1EFDA27D9262}" type="presParOf" srcId="{14F09ED2-0B8C-456F-81AC-766EA1C5D929}" destId="{5D668811-00B9-4663-9730-957CC0A7B335}" srcOrd="1" destOrd="0" presId="urn:microsoft.com/office/officeart/2005/8/layout/hList2"/>
    <dgm:cxn modelId="{30F550CF-DEE5-4FE2-B438-4F38F2341D82}" type="presParOf" srcId="{14F09ED2-0B8C-456F-81AC-766EA1C5D929}" destId="{9A9BCA3C-B501-4AD8-A6DD-CE2D4EA4B0DC}" srcOrd="2" destOrd="0" presId="urn:microsoft.com/office/officeart/2005/8/layout/hList2"/>
    <dgm:cxn modelId="{DCF318E4-E30F-4C97-B053-70D1338874EA}" type="presParOf" srcId="{3389A221-4754-4FAD-8D64-AF37277F7AD9}" destId="{8D074987-49B9-4F4F-B134-E7D1C94FB7CF}" srcOrd="7" destOrd="0" presId="urn:microsoft.com/office/officeart/2005/8/layout/hList2"/>
    <dgm:cxn modelId="{535DA220-EE20-4477-A936-E53BD7A9C43D}" type="presParOf" srcId="{3389A221-4754-4FAD-8D64-AF37277F7AD9}" destId="{AE737B0B-6BF4-41BB-8C4C-2F7DCAB2C453}" srcOrd="8" destOrd="0" presId="urn:microsoft.com/office/officeart/2005/8/layout/hList2"/>
    <dgm:cxn modelId="{9D24F7D3-8A0D-43B6-9BE9-64439DAEA81D}" type="presParOf" srcId="{AE737B0B-6BF4-41BB-8C4C-2F7DCAB2C453}" destId="{C1419924-39F6-416B-A890-783E2B781C5E}" srcOrd="0" destOrd="0" presId="urn:microsoft.com/office/officeart/2005/8/layout/hList2"/>
    <dgm:cxn modelId="{EF1FC834-785A-4DD4-B619-F550F1A042B0}" type="presParOf" srcId="{AE737B0B-6BF4-41BB-8C4C-2F7DCAB2C453}" destId="{995B48B8-F08B-4FFF-AFE4-733B0C03C07F}" srcOrd="1" destOrd="0" presId="urn:microsoft.com/office/officeart/2005/8/layout/hList2"/>
    <dgm:cxn modelId="{22A4E5D3-B527-4C07-B6B3-A0733E19002D}" type="presParOf" srcId="{AE737B0B-6BF4-41BB-8C4C-2F7DCAB2C453}" destId="{13BFF3E4-21CA-460C-9C6C-08F08F8DDA41}" srcOrd="2" destOrd="0" presId="urn:microsoft.com/office/officeart/2005/8/layout/h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87FAE63-0468-4E04-AC5B-AC3FD9B20D9F}">
      <dsp:nvSpPr>
        <dsp:cNvPr id="0" name=""/>
        <dsp:cNvSpPr/>
      </dsp:nvSpPr>
      <dsp:spPr>
        <a:xfrm rot="16200000">
          <a:off x="-1752750" y="2587823"/>
          <a:ext cx="4249361" cy="22028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194276" bIns="0" numCol="1" spcCol="1270" anchor="t" anchorCtr="0">
          <a:noAutofit/>
        </a:bodyPr>
        <a:lstStyle/>
        <a:p>
          <a:pPr marL="0" lvl="0" indent="0" algn="r" defTabSz="1066800">
            <a:lnSpc>
              <a:spcPct val="90000"/>
            </a:lnSpc>
            <a:spcBef>
              <a:spcPct val="0"/>
            </a:spcBef>
            <a:spcAft>
              <a:spcPct val="35000"/>
            </a:spcAft>
            <a:buNone/>
          </a:pPr>
          <a:r>
            <a:rPr lang="en-US" sz="2400" kern="1200" dirty="0"/>
            <a:t>Plant 1</a:t>
          </a:r>
        </a:p>
      </dsp:txBody>
      <dsp:txXfrm>
        <a:off x="-1752750" y="2587823"/>
        <a:ext cx="4249361" cy="220282"/>
      </dsp:txXfrm>
    </dsp:sp>
    <dsp:sp modelId="{D964C065-FA08-4AD1-98F7-AEA4AD107069}">
      <dsp:nvSpPr>
        <dsp:cNvPr id="0" name=""/>
        <dsp:cNvSpPr/>
      </dsp:nvSpPr>
      <dsp:spPr>
        <a:xfrm>
          <a:off x="423648" y="278357"/>
          <a:ext cx="1819505" cy="4839215"/>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194276" rIns="142240" bIns="142240" numCol="1" spcCol="1270" anchor="t" anchorCtr="0">
          <a:noAutofit/>
        </a:bodyPr>
        <a:lstStyle/>
        <a:p>
          <a:pPr marL="228600" lvl="1" indent="-228600" algn="l" defTabSz="889000">
            <a:lnSpc>
              <a:spcPct val="90000"/>
            </a:lnSpc>
            <a:spcBef>
              <a:spcPct val="0"/>
            </a:spcBef>
            <a:spcAft>
              <a:spcPct val="15000"/>
            </a:spcAft>
            <a:buChar char="•"/>
          </a:pPr>
          <a:r>
            <a:rPr lang="en-US" sz="2000" kern="1200" dirty="0">
              <a:solidFill>
                <a:schemeClr val="tx1"/>
              </a:solidFill>
            </a:rPr>
            <a:t>1% Lowfat Chocolate Milk</a:t>
          </a:r>
          <a:endParaRPr lang="en-US" sz="2000" b="1" kern="1200" dirty="0">
            <a:solidFill>
              <a:schemeClr val="tx1"/>
            </a:solidFill>
          </a:endParaRPr>
        </a:p>
        <a:p>
          <a:pPr marL="228600" lvl="1" indent="-228600" algn="l" defTabSz="889000">
            <a:lnSpc>
              <a:spcPct val="90000"/>
            </a:lnSpc>
            <a:spcBef>
              <a:spcPct val="0"/>
            </a:spcBef>
            <a:spcAft>
              <a:spcPct val="15000"/>
            </a:spcAft>
            <a:buChar char="•"/>
          </a:pPr>
          <a:r>
            <a:rPr lang="en-US" sz="2000" kern="1200" dirty="0">
              <a:solidFill>
                <a:schemeClr val="tx1"/>
              </a:solidFill>
            </a:rPr>
            <a:t>Half Pints</a:t>
          </a:r>
        </a:p>
        <a:p>
          <a:pPr marL="228600" lvl="1" indent="-228600" algn="l" defTabSz="889000">
            <a:lnSpc>
              <a:spcPct val="90000"/>
            </a:lnSpc>
            <a:spcBef>
              <a:spcPct val="0"/>
            </a:spcBef>
            <a:spcAft>
              <a:spcPct val="15000"/>
            </a:spcAft>
            <a:buChar char="•"/>
          </a:pPr>
          <a:r>
            <a:rPr lang="en-US" sz="2000" kern="1200" dirty="0">
              <a:solidFill>
                <a:schemeClr val="tx1"/>
              </a:solidFill>
            </a:rPr>
            <a:t>8 cases = 25 gallons</a:t>
          </a:r>
        </a:p>
        <a:p>
          <a:pPr marL="228600" lvl="1" indent="-228600" algn="l" defTabSz="889000">
            <a:lnSpc>
              <a:spcPct val="90000"/>
            </a:lnSpc>
            <a:spcBef>
              <a:spcPct val="0"/>
            </a:spcBef>
            <a:spcAft>
              <a:spcPct val="15000"/>
            </a:spcAft>
            <a:buChar char="•"/>
          </a:pPr>
          <a:endParaRPr lang="en-US" sz="2000" kern="1200" dirty="0">
            <a:solidFill>
              <a:schemeClr val="tx1"/>
            </a:solidFill>
          </a:endParaRPr>
        </a:p>
        <a:p>
          <a:pPr marL="228600" lvl="1" indent="-228600" algn="l" defTabSz="889000">
            <a:lnSpc>
              <a:spcPct val="90000"/>
            </a:lnSpc>
            <a:spcBef>
              <a:spcPct val="0"/>
            </a:spcBef>
            <a:spcAft>
              <a:spcPct val="15000"/>
            </a:spcAft>
            <a:buChar char="•"/>
          </a:pPr>
          <a:r>
            <a:rPr lang="en-US" sz="2000" kern="1200" dirty="0">
              <a:solidFill>
                <a:schemeClr val="tx1"/>
              </a:solidFill>
            </a:rPr>
            <a:t>Children</a:t>
          </a:r>
        </a:p>
        <a:p>
          <a:pPr marL="228600" lvl="1" indent="-228600" algn="l" defTabSz="889000">
            <a:lnSpc>
              <a:spcPct val="90000"/>
            </a:lnSpc>
            <a:spcBef>
              <a:spcPct val="0"/>
            </a:spcBef>
            <a:spcAft>
              <a:spcPct val="15000"/>
            </a:spcAft>
            <a:buChar char="•"/>
          </a:pPr>
          <a:endParaRPr lang="en-US" sz="2000" kern="1200" dirty="0">
            <a:solidFill>
              <a:schemeClr val="tx1"/>
            </a:solidFill>
          </a:endParaRPr>
        </a:p>
        <a:p>
          <a:pPr marL="228600" lvl="1" indent="-228600" algn="l" defTabSz="889000">
            <a:lnSpc>
              <a:spcPct val="90000"/>
            </a:lnSpc>
            <a:spcBef>
              <a:spcPct val="0"/>
            </a:spcBef>
            <a:spcAft>
              <a:spcPct val="15000"/>
            </a:spcAft>
            <a:buChar char="•"/>
          </a:pPr>
          <a:r>
            <a:rPr lang="en-US" sz="2000" kern="1200" dirty="0">
              <a:solidFill>
                <a:schemeClr val="tx1"/>
              </a:solidFill>
            </a:rPr>
            <a:t>Blisters in mouth, esophageal burns</a:t>
          </a:r>
        </a:p>
        <a:p>
          <a:pPr marL="228600" lvl="1" indent="-228600" algn="l" defTabSz="889000">
            <a:lnSpc>
              <a:spcPct val="90000"/>
            </a:lnSpc>
            <a:spcBef>
              <a:spcPct val="0"/>
            </a:spcBef>
            <a:spcAft>
              <a:spcPct val="15000"/>
            </a:spcAft>
            <a:buChar char="•"/>
          </a:pPr>
          <a:endParaRPr lang="en-US" sz="2000" kern="1200" dirty="0"/>
        </a:p>
      </dsp:txBody>
      <dsp:txXfrm>
        <a:off x="423648" y="278357"/>
        <a:ext cx="1819505" cy="4839215"/>
      </dsp:txXfrm>
    </dsp:sp>
    <dsp:sp modelId="{BCA43F77-B27F-4FCD-A9DB-93B55727F74D}">
      <dsp:nvSpPr>
        <dsp:cNvPr id="0" name=""/>
        <dsp:cNvSpPr/>
      </dsp:nvSpPr>
      <dsp:spPr>
        <a:xfrm>
          <a:off x="461324" y="89575"/>
          <a:ext cx="440564" cy="440564"/>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rcRect/>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64EBFD7A-1599-4A8C-8259-4B354883D8D6}">
      <dsp:nvSpPr>
        <dsp:cNvPr id="0" name=""/>
        <dsp:cNvSpPr/>
      </dsp:nvSpPr>
      <dsp:spPr>
        <a:xfrm rot="16200000">
          <a:off x="259305" y="2583668"/>
          <a:ext cx="4249361" cy="22028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194276" bIns="0" numCol="1" spcCol="1270" anchor="t" anchorCtr="0">
          <a:noAutofit/>
        </a:bodyPr>
        <a:lstStyle/>
        <a:p>
          <a:pPr marL="0" lvl="0" indent="0" algn="r" defTabSz="1066800">
            <a:lnSpc>
              <a:spcPct val="90000"/>
            </a:lnSpc>
            <a:spcBef>
              <a:spcPct val="0"/>
            </a:spcBef>
            <a:spcAft>
              <a:spcPct val="35000"/>
            </a:spcAft>
            <a:buNone/>
          </a:pPr>
          <a:r>
            <a:rPr lang="en-US" sz="2400" kern="1200" dirty="0"/>
            <a:t>Plant 2</a:t>
          </a:r>
        </a:p>
      </dsp:txBody>
      <dsp:txXfrm>
        <a:off x="259305" y="2583668"/>
        <a:ext cx="4249361" cy="220282"/>
      </dsp:txXfrm>
    </dsp:sp>
    <dsp:sp modelId="{9D4DB2BB-C5F3-4311-BCC3-194906261D54}">
      <dsp:nvSpPr>
        <dsp:cNvPr id="0" name=""/>
        <dsp:cNvSpPr/>
      </dsp:nvSpPr>
      <dsp:spPr>
        <a:xfrm>
          <a:off x="2527693" y="282679"/>
          <a:ext cx="1591192" cy="4822260"/>
        </a:xfrm>
        <a:prstGeom prst="rect">
          <a:avLst/>
        </a:prstGeom>
        <a:solidFill>
          <a:schemeClr val="accent2">
            <a:hueOff val="3400250"/>
            <a:satOff val="0"/>
            <a:lumOff val="3921"/>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194276" rIns="142240" bIns="142240" numCol="1" spcCol="1270" anchor="t" anchorCtr="0">
          <a:noAutofit/>
        </a:bodyPr>
        <a:lstStyle/>
        <a:p>
          <a:pPr marL="228600" lvl="1" indent="-228600" algn="l" defTabSz="889000">
            <a:lnSpc>
              <a:spcPct val="90000"/>
            </a:lnSpc>
            <a:spcBef>
              <a:spcPct val="0"/>
            </a:spcBef>
            <a:spcAft>
              <a:spcPct val="15000"/>
            </a:spcAft>
            <a:buChar char="•"/>
          </a:pPr>
          <a:r>
            <a:rPr lang="en-US" sz="2000" kern="1200" dirty="0">
              <a:solidFill>
                <a:schemeClr val="tx1"/>
              </a:solidFill>
            </a:rPr>
            <a:t>1% Lowfat Milk</a:t>
          </a:r>
          <a:endParaRPr lang="en-US" sz="2000" b="1" kern="1200" dirty="0">
            <a:solidFill>
              <a:schemeClr val="tx1"/>
            </a:solidFill>
          </a:endParaRPr>
        </a:p>
        <a:p>
          <a:pPr marL="228600" lvl="1" indent="-228600" algn="l" defTabSz="889000">
            <a:lnSpc>
              <a:spcPct val="90000"/>
            </a:lnSpc>
            <a:spcBef>
              <a:spcPct val="0"/>
            </a:spcBef>
            <a:spcAft>
              <a:spcPct val="15000"/>
            </a:spcAft>
            <a:buChar char="•"/>
          </a:pPr>
          <a:r>
            <a:rPr lang="en-US" sz="2000" kern="1200" dirty="0">
              <a:solidFill>
                <a:schemeClr val="tx1"/>
              </a:solidFill>
            </a:rPr>
            <a:t>Half Pints</a:t>
          </a:r>
        </a:p>
        <a:p>
          <a:pPr marL="171450" lvl="1" indent="-171450" algn="l" defTabSz="800100">
            <a:lnSpc>
              <a:spcPct val="90000"/>
            </a:lnSpc>
            <a:spcBef>
              <a:spcPct val="0"/>
            </a:spcBef>
            <a:spcAft>
              <a:spcPct val="15000"/>
            </a:spcAft>
            <a:buChar char="•"/>
          </a:pPr>
          <a:r>
            <a:rPr lang="en-US" sz="1800" kern="1200" dirty="0">
              <a:solidFill>
                <a:schemeClr val="tx1"/>
              </a:solidFill>
            </a:rPr>
            <a:t>25 cartons = 1.5 gallons</a:t>
          </a:r>
        </a:p>
        <a:p>
          <a:pPr marL="228600" lvl="1" indent="-228600" algn="l" defTabSz="889000">
            <a:lnSpc>
              <a:spcPct val="90000"/>
            </a:lnSpc>
            <a:spcBef>
              <a:spcPct val="0"/>
            </a:spcBef>
            <a:spcAft>
              <a:spcPct val="15000"/>
            </a:spcAft>
            <a:buChar char="•"/>
          </a:pPr>
          <a:endParaRPr lang="en-US" sz="2000" kern="1200" dirty="0">
            <a:solidFill>
              <a:schemeClr val="tx1"/>
            </a:solidFill>
          </a:endParaRPr>
        </a:p>
        <a:p>
          <a:pPr marL="228600" lvl="1" indent="-228600" algn="l" defTabSz="889000">
            <a:lnSpc>
              <a:spcPct val="90000"/>
            </a:lnSpc>
            <a:spcBef>
              <a:spcPct val="0"/>
            </a:spcBef>
            <a:spcAft>
              <a:spcPct val="15000"/>
            </a:spcAft>
            <a:buChar char="•"/>
          </a:pPr>
          <a:r>
            <a:rPr lang="en-US" sz="2000" kern="1200" dirty="0">
              <a:solidFill>
                <a:schemeClr val="tx1"/>
              </a:solidFill>
            </a:rPr>
            <a:t>Pre-K &amp; K Children</a:t>
          </a:r>
        </a:p>
        <a:p>
          <a:pPr marL="228600" lvl="1" indent="-228600" algn="l" defTabSz="889000">
            <a:lnSpc>
              <a:spcPct val="90000"/>
            </a:lnSpc>
            <a:spcBef>
              <a:spcPct val="0"/>
            </a:spcBef>
            <a:spcAft>
              <a:spcPct val="15000"/>
            </a:spcAft>
            <a:buChar char="•"/>
          </a:pPr>
          <a:r>
            <a:rPr lang="en-US" sz="2000" kern="1200" dirty="0">
              <a:solidFill>
                <a:schemeClr val="tx1"/>
              </a:solidFill>
            </a:rPr>
            <a:t>30 treated at hospital and same day release</a:t>
          </a:r>
        </a:p>
      </dsp:txBody>
      <dsp:txXfrm>
        <a:off x="2527693" y="282679"/>
        <a:ext cx="1591192" cy="4822260"/>
      </dsp:txXfrm>
    </dsp:sp>
    <dsp:sp modelId="{F0B8DD61-CA8E-408A-B5DB-AB521CB7F121}">
      <dsp:nvSpPr>
        <dsp:cNvPr id="0" name=""/>
        <dsp:cNvSpPr/>
      </dsp:nvSpPr>
      <dsp:spPr>
        <a:xfrm>
          <a:off x="2441833" y="85420"/>
          <a:ext cx="440564" cy="440564"/>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22EE24B6-7C4D-4447-AF6B-D1AAE51AAEA6}">
      <dsp:nvSpPr>
        <dsp:cNvPr id="0" name=""/>
        <dsp:cNvSpPr/>
      </dsp:nvSpPr>
      <dsp:spPr>
        <a:xfrm rot="16200000">
          <a:off x="2135037" y="2613808"/>
          <a:ext cx="4249361" cy="22028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194276" bIns="0" numCol="1" spcCol="1270" anchor="t" anchorCtr="0">
          <a:noAutofit/>
        </a:bodyPr>
        <a:lstStyle/>
        <a:p>
          <a:pPr marL="0" lvl="0" indent="0" algn="r" defTabSz="1066800">
            <a:lnSpc>
              <a:spcPct val="90000"/>
            </a:lnSpc>
            <a:spcBef>
              <a:spcPct val="0"/>
            </a:spcBef>
            <a:spcAft>
              <a:spcPct val="35000"/>
            </a:spcAft>
            <a:buNone/>
          </a:pPr>
          <a:r>
            <a:rPr lang="en-US" sz="2400" kern="1200" dirty="0"/>
            <a:t>Plant 3</a:t>
          </a:r>
        </a:p>
      </dsp:txBody>
      <dsp:txXfrm>
        <a:off x="2135037" y="2613808"/>
        <a:ext cx="4249361" cy="220282"/>
      </dsp:txXfrm>
    </dsp:sp>
    <dsp:sp modelId="{5686A6C2-1BC0-4CDD-8B47-E6450C5EB843}">
      <dsp:nvSpPr>
        <dsp:cNvPr id="0" name=""/>
        <dsp:cNvSpPr/>
      </dsp:nvSpPr>
      <dsp:spPr>
        <a:xfrm>
          <a:off x="4403524" y="278357"/>
          <a:ext cx="1591192" cy="4891184"/>
        </a:xfrm>
        <a:prstGeom prst="rect">
          <a:avLst/>
        </a:prstGeom>
        <a:solidFill>
          <a:schemeClr val="accent2">
            <a:hueOff val="6800500"/>
            <a:satOff val="0"/>
            <a:lumOff val="784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194276" rIns="142240" bIns="142240" numCol="1" spcCol="1270" anchor="t" anchorCtr="0">
          <a:noAutofit/>
        </a:bodyPr>
        <a:lstStyle/>
        <a:p>
          <a:pPr marL="228600" lvl="1" indent="-228600" algn="l" defTabSz="889000">
            <a:lnSpc>
              <a:spcPct val="90000"/>
            </a:lnSpc>
            <a:spcBef>
              <a:spcPct val="0"/>
            </a:spcBef>
            <a:spcAft>
              <a:spcPct val="15000"/>
            </a:spcAft>
            <a:buChar char="•"/>
          </a:pPr>
          <a:r>
            <a:rPr lang="en-US" sz="2000" kern="1200" dirty="0">
              <a:solidFill>
                <a:schemeClr val="tx1"/>
              </a:solidFill>
            </a:rPr>
            <a:t>1% Lowfat Milk</a:t>
          </a:r>
          <a:endParaRPr lang="en-US" sz="2000" b="1" kern="1200" dirty="0">
            <a:solidFill>
              <a:schemeClr val="tx1"/>
            </a:solidFill>
          </a:endParaRPr>
        </a:p>
        <a:p>
          <a:pPr marL="228600" lvl="1" indent="-228600" algn="l" defTabSz="889000">
            <a:lnSpc>
              <a:spcPct val="90000"/>
            </a:lnSpc>
            <a:spcBef>
              <a:spcPct val="0"/>
            </a:spcBef>
            <a:spcAft>
              <a:spcPct val="15000"/>
            </a:spcAft>
            <a:buChar char="•"/>
          </a:pPr>
          <a:endParaRPr lang="en-US" sz="2000" kern="1200" dirty="0">
            <a:solidFill>
              <a:schemeClr val="tx1"/>
            </a:solidFill>
          </a:endParaRPr>
        </a:p>
        <a:p>
          <a:pPr marL="171450" lvl="1" indent="-171450" algn="l" defTabSz="800100">
            <a:lnSpc>
              <a:spcPct val="90000"/>
            </a:lnSpc>
            <a:spcBef>
              <a:spcPct val="0"/>
            </a:spcBef>
            <a:spcAft>
              <a:spcPct val="15000"/>
            </a:spcAft>
            <a:buChar char="•"/>
          </a:pPr>
          <a:r>
            <a:rPr lang="en-US" sz="1800" kern="1200" dirty="0">
              <a:solidFill>
                <a:schemeClr val="tx1"/>
              </a:solidFill>
            </a:rPr>
            <a:t>Half Pints</a:t>
          </a:r>
        </a:p>
        <a:p>
          <a:pPr marL="171450" lvl="1" indent="-171450" algn="l" defTabSz="800100">
            <a:lnSpc>
              <a:spcPct val="90000"/>
            </a:lnSpc>
            <a:spcBef>
              <a:spcPct val="0"/>
            </a:spcBef>
            <a:spcAft>
              <a:spcPct val="15000"/>
            </a:spcAft>
            <a:buChar char="•"/>
          </a:pPr>
          <a:r>
            <a:rPr lang="en-US" sz="1800" kern="1200" dirty="0">
              <a:solidFill>
                <a:schemeClr val="tx1"/>
              </a:solidFill>
            </a:rPr>
            <a:t>18 cases =  56 gallons</a:t>
          </a:r>
        </a:p>
        <a:p>
          <a:pPr marL="228600" lvl="1" indent="-228600" algn="l" defTabSz="889000">
            <a:lnSpc>
              <a:spcPct val="90000"/>
            </a:lnSpc>
            <a:spcBef>
              <a:spcPct val="0"/>
            </a:spcBef>
            <a:spcAft>
              <a:spcPct val="15000"/>
            </a:spcAft>
            <a:buChar char="•"/>
          </a:pPr>
          <a:endParaRPr lang="en-US" sz="2000" kern="1200" dirty="0">
            <a:solidFill>
              <a:schemeClr val="tx1"/>
            </a:solidFill>
          </a:endParaRPr>
        </a:p>
        <a:p>
          <a:pPr marL="228600" lvl="1" indent="-228600" algn="l" defTabSz="889000">
            <a:lnSpc>
              <a:spcPct val="90000"/>
            </a:lnSpc>
            <a:spcBef>
              <a:spcPct val="0"/>
            </a:spcBef>
            <a:spcAft>
              <a:spcPct val="15000"/>
            </a:spcAft>
            <a:buChar char="•"/>
          </a:pPr>
          <a:r>
            <a:rPr lang="en-US" sz="2000" kern="1200" dirty="0">
              <a:solidFill>
                <a:schemeClr val="tx1"/>
              </a:solidFill>
            </a:rPr>
            <a:t>K-8 Children</a:t>
          </a:r>
        </a:p>
        <a:p>
          <a:pPr marL="228600" lvl="1" indent="-228600" algn="l" defTabSz="889000">
            <a:lnSpc>
              <a:spcPct val="90000"/>
            </a:lnSpc>
            <a:spcBef>
              <a:spcPct val="0"/>
            </a:spcBef>
            <a:spcAft>
              <a:spcPct val="15000"/>
            </a:spcAft>
            <a:buChar char="•"/>
          </a:pPr>
          <a:r>
            <a:rPr lang="en-US" sz="2000" kern="1200" dirty="0">
              <a:solidFill>
                <a:schemeClr val="tx1"/>
              </a:solidFill>
            </a:rPr>
            <a:t>No injuries reported</a:t>
          </a:r>
        </a:p>
      </dsp:txBody>
      <dsp:txXfrm>
        <a:off x="4403524" y="278357"/>
        <a:ext cx="1591192" cy="4891184"/>
      </dsp:txXfrm>
    </dsp:sp>
    <dsp:sp modelId="{8B878ADE-A0A4-44FC-A35A-2B79EFE1BBEE}">
      <dsp:nvSpPr>
        <dsp:cNvPr id="0" name=""/>
        <dsp:cNvSpPr/>
      </dsp:nvSpPr>
      <dsp:spPr>
        <a:xfrm>
          <a:off x="4308186" y="87514"/>
          <a:ext cx="440564" cy="440564"/>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rcRect/>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9A9BCA3C-B501-4AD8-A6DD-CE2D4EA4B0DC}">
      <dsp:nvSpPr>
        <dsp:cNvPr id="0" name=""/>
        <dsp:cNvSpPr/>
      </dsp:nvSpPr>
      <dsp:spPr>
        <a:xfrm rot="16200000">
          <a:off x="4030969" y="2574786"/>
          <a:ext cx="4249361" cy="27406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194276" bIns="0" numCol="1" spcCol="1270" anchor="t" anchorCtr="0">
          <a:noAutofit/>
        </a:bodyPr>
        <a:lstStyle/>
        <a:p>
          <a:pPr marL="0" lvl="0" indent="0" algn="r" defTabSz="1066800">
            <a:lnSpc>
              <a:spcPct val="90000"/>
            </a:lnSpc>
            <a:spcBef>
              <a:spcPct val="0"/>
            </a:spcBef>
            <a:spcAft>
              <a:spcPct val="35000"/>
            </a:spcAft>
            <a:buNone/>
          </a:pPr>
          <a:r>
            <a:rPr lang="en-US" sz="2400" kern="1200" dirty="0"/>
            <a:t>Plant 4</a:t>
          </a:r>
        </a:p>
      </dsp:txBody>
      <dsp:txXfrm>
        <a:off x="4030969" y="2574786"/>
        <a:ext cx="4249361" cy="274061"/>
      </dsp:txXfrm>
    </dsp:sp>
    <dsp:sp modelId="{5D668811-00B9-4663-9730-957CC0A7B335}">
      <dsp:nvSpPr>
        <dsp:cNvPr id="0" name=""/>
        <dsp:cNvSpPr/>
      </dsp:nvSpPr>
      <dsp:spPr>
        <a:xfrm>
          <a:off x="6279352" y="278357"/>
          <a:ext cx="1591192" cy="4866920"/>
        </a:xfrm>
        <a:prstGeom prst="rect">
          <a:avLst/>
        </a:prstGeom>
        <a:solidFill>
          <a:schemeClr val="accent2">
            <a:hueOff val="10200749"/>
            <a:satOff val="0"/>
            <a:lumOff val="11764"/>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194276" rIns="142240" bIns="142240" numCol="1" spcCol="1270" anchor="t" anchorCtr="0">
          <a:noAutofit/>
        </a:bodyPr>
        <a:lstStyle/>
        <a:p>
          <a:pPr marL="228600" lvl="1" indent="-228600" algn="l" defTabSz="889000">
            <a:lnSpc>
              <a:spcPct val="90000"/>
            </a:lnSpc>
            <a:spcBef>
              <a:spcPct val="0"/>
            </a:spcBef>
            <a:spcAft>
              <a:spcPct val="15000"/>
            </a:spcAft>
            <a:buChar char="•"/>
          </a:pPr>
          <a:r>
            <a:rPr lang="en-US" sz="2000" kern="1200" dirty="0">
              <a:solidFill>
                <a:schemeClr val="tx1"/>
              </a:solidFill>
            </a:rPr>
            <a:t>Fat Free Chocolate Milk</a:t>
          </a:r>
          <a:endParaRPr lang="en-US" sz="2000" b="1" kern="1200" dirty="0">
            <a:solidFill>
              <a:schemeClr val="tx1"/>
            </a:solidFill>
          </a:endParaRPr>
        </a:p>
        <a:p>
          <a:pPr marL="228600" lvl="1" indent="-228600" algn="l" defTabSz="889000">
            <a:lnSpc>
              <a:spcPct val="90000"/>
            </a:lnSpc>
            <a:spcBef>
              <a:spcPct val="0"/>
            </a:spcBef>
            <a:spcAft>
              <a:spcPct val="15000"/>
            </a:spcAft>
            <a:buChar char="•"/>
          </a:pPr>
          <a:r>
            <a:rPr lang="en-US" sz="2000" kern="1200" dirty="0">
              <a:solidFill>
                <a:schemeClr val="tx1"/>
              </a:solidFill>
            </a:rPr>
            <a:t>Half Pints</a:t>
          </a:r>
        </a:p>
        <a:p>
          <a:pPr marL="171450" lvl="1" indent="-171450" algn="l" defTabSz="800100">
            <a:lnSpc>
              <a:spcPct val="90000"/>
            </a:lnSpc>
            <a:spcBef>
              <a:spcPct val="0"/>
            </a:spcBef>
            <a:spcAft>
              <a:spcPct val="15000"/>
            </a:spcAft>
            <a:buChar char="•"/>
          </a:pPr>
          <a:r>
            <a:rPr lang="en-US" sz="1800" kern="1200" dirty="0">
              <a:solidFill>
                <a:schemeClr val="tx1"/>
              </a:solidFill>
            </a:rPr>
            <a:t>35 cartons = 2.2 gallons</a:t>
          </a:r>
        </a:p>
        <a:p>
          <a:pPr marL="228600" lvl="1" indent="-228600" algn="l" defTabSz="889000">
            <a:lnSpc>
              <a:spcPct val="90000"/>
            </a:lnSpc>
            <a:spcBef>
              <a:spcPct val="0"/>
            </a:spcBef>
            <a:spcAft>
              <a:spcPct val="15000"/>
            </a:spcAft>
            <a:buChar char="•"/>
          </a:pPr>
          <a:endParaRPr lang="en-US" sz="2000" kern="1200" dirty="0">
            <a:solidFill>
              <a:schemeClr val="tx1"/>
            </a:solidFill>
          </a:endParaRPr>
        </a:p>
        <a:p>
          <a:pPr marL="228600" lvl="1" indent="-228600" algn="l" defTabSz="889000">
            <a:lnSpc>
              <a:spcPct val="90000"/>
            </a:lnSpc>
            <a:spcBef>
              <a:spcPct val="0"/>
            </a:spcBef>
            <a:spcAft>
              <a:spcPct val="15000"/>
            </a:spcAft>
            <a:buChar char="•"/>
          </a:pPr>
          <a:r>
            <a:rPr lang="en-US" sz="2000" kern="1200" dirty="0">
              <a:solidFill>
                <a:schemeClr val="tx1"/>
              </a:solidFill>
            </a:rPr>
            <a:t>Children</a:t>
          </a:r>
        </a:p>
        <a:p>
          <a:pPr marL="228600" lvl="1" indent="-228600" algn="l" defTabSz="889000">
            <a:lnSpc>
              <a:spcPct val="90000"/>
            </a:lnSpc>
            <a:spcBef>
              <a:spcPct val="0"/>
            </a:spcBef>
            <a:spcAft>
              <a:spcPct val="15000"/>
            </a:spcAft>
            <a:buChar char="•"/>
          </a:pPr>
          <a:endParaRPr lang="en-US" sz="2000" kern="1200" dirty="0">
            <a:solidFill>
              <a:schemeClr val="tx1"/>
            </a:solidFill>
          </a:endParaRPr>
        </a:p>
        <a:p>
          <a:pPr marL="228600" lvl="1" indent="-228600" algn="l" defTabSz="889000">
            <a:lnSpc>
              <a:spcPct val="90000"/>
            </a:lnSpc>
            <a:spcBef>
              <a:spcPct val="0"/>
            </a:spcBef>
            <a:spcAft>
              <a:spcPct val="15000"/>
            </a:spcAft>
            <a:buChar char="•"/>
          </a:pPr>
          <a:r>
            <a:rPr lang="en-US" sz="2000" kern="1200" dirty="0">
              <a:solidFill>
                <a:schemeClr val="tx1"/>
              </a:solidFill>
            </a:rPr>
            <a:t>No injuries reported</a:t>
          </a:r>
        </a:p>
      </dsp:txBody>
      <dsp:txXfrm>
        <a:off x="6279352" y="278357"/>
        <a:ext cx="1591192" cy="4866920"/>
      </dsp:txXfrm>
    </dsp:sp>
    <dsp:sp modelId="{60BAEB88-A071-4851-B6EB-DFE04D9C5882}">
      <dsp:nvSpPr>
        <dsp:cNvPr id="0" name=""/>
        <dsp:cNvSpPr/>
      </dsp:nvSpPr>
      <dsp:spPr>
        <a:xfrm>
          <a:off x="6193492" y="93299"/>
          <a:ext cx="440564" cy="440564"/>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rcRect/>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13BFF3E4-21CA-460C-9C6C-08F08F8DDA41}">
      <dsp:nvSpPr>
        <dsp:cNvPr id="0" name=""/>
        <dsp:cNvSpPr/>
      </dsp:nvSpPr>
      <dsp:spPr>
        <a:xfrm rot="16200000">
          <a:off x="5886695" y="2606690"/>
          <a:ext cx="4249361" cy="22028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194276" bIns="0" numCol="1" spcCol="1270" anchor="t" anchorCtr="0">
          <a:noAutofit/>
        </a:bodyPr>
        <a:lstStyle/>
        <a:p>
          <a:pPr marL="0" lvl="0" indent="0" algn="r" defTabSz="1066800">
            <a:lnSpc>
              <a:spcPct val="90000"/>
            </a:lnSpc>
            <a:spcBef>
              <a:spcPct val="0"/>
            </a:spcBef>
            <a:spcAft>
              <a:spcPct val="35000"/>
            </a:spcAft>
            <a:buNone/>
          </a:pPr>
          <a:r>
            <a:rPr lang="en-US" sz="2400" kern="1200" dirty="0"/>
            <a:t>Plant 5</a:t>
          </a:r>
        </a:p>
      </dsp:txBody>
      <dsp:txXfrm>
        <a:off x="5886695" y="2606690"/>
        <a:ext cx="4249361" cy="220282"/>
      </dsp:txXfrm>
    </dsp:sp>
    <dsp:sp modelId="{995B48B8-F08B-4FFF-AFE4-733B0C03C07F}">
      <dsp:nvSpPr>
        <dsp:cNvPr id="0" name=""/>
        <dsp:cNvSpPr/>
      </dsp:nvSpPr>
      <dsp:spPr>
        <a:xfrm>
          <a:off x="8155084" y="278357"/>
          <a:ext cx="1591192" cy="4876949"/>
        </a:xfrm>
        <a:prstGeom prst="rect">
          <a:avLst/>
        </a:prstGeom>
        <a:solidFill>
          <a:schemeClr val="accent2">
            <a:hueOff val="13600999"/>
            <a:satOff val="0"/>
            <a:lumOff val="15686"/>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194276" rIns="128016" bIns="128016" numCol="1" spcCol="1270" anchor="t" anchorCtr="0">
          <a:noAutofit/>
        </a:bodyPr>
        <a:lstStyle/>
        <a:p>
          <a:pPr marL="228600" lvl="1" indent="-228600" algn="l" defTabSz="889000">
            <a:lnSpc>
              <a:spcPct val="90000"/>
            </a:lnSpc>
            <a:spcBef>
              <a:spcPct val="0"/>
            </a:spcBef>
            <a:spcAft>
              <a:spcPct val="15000"/>
            </a:spcAft>
            <a:buChar char="•"/>
          </a:pPr>
          <a:r>
            <a:rPr lang="en-US" sz="2000" kern="1200" dirty="0">
              <a:solidFill>
                <a:schemeClr val="tx1"/>
              </a:solidFill>
            </a:rPr>
            <a:t>1% Lowfat Milk</a:t>
          </a:r>
          <a:endParaRPr lang="en-US" sz="2000" b="1" kern="1200" dirty="0">
            <a:solidFill>
              <a:schemeClr val="tx1"/>
            </a:solidFill>
          </a:endParaRPr>
        </a:p>
        <a:p>
          <a:pPr marL="228600" lvl="1" indent="-228600" algn="l" defTabSz="889000">
            <a:lnSpc>
              <a:spcPct val="90000"/>
            </a:lnSpc>
            <a:spcBef>
              <a:spcPct val="0"/>
            </a:spcBef>
            <a:spcAft>
              <a:spcPct val="15000"/>
            </a:spcAft>
            <a:buChar char="•"/>
          </a:pPr>
          <a:endParaRPr lang="en-US" sz="2000" kern="1200" dirty="0">
            <a:solidFill>
              <a:schemeClr val="tx1"/>
            </a:solidFill>
          </a:endParaRPr>
        </a:p>
        <a:p>
          <a:pPr marL="228600" lvl="1" indent="-228600" algn="l" defTabSz="889000">
            <a:lnSpc>
              <a:spcPct val="90000"/>
            </a:lnSpc>
            <a:spcBef>
              <a:spcPct val="0"/>
            </a:spcBef>
            <a:spcAft>
              <a:spcPct val="15000"/>
            </a:spcAft>
            <a:buChar char="•"/>
          </a:pPr>
          <a:r>
            <a:rPr lang="en-US" sz="2000" kern="1200" dirty="0">
              <a:solidFill>
                <a:schemeClr val="tx1"/>
              </a:solidFill>
            </a:rPr>
            <a:t>Half Pints</a:t>
          </a:r>
        </a:p>
        <a:p>
          <a:pPr marL="171450" lvl="1" indent="-171450" algn="l" defTabSz="800100">
            <a:lnSpc>
              <a:spcPct val="90000"/>
            </a:lnSpc>
            <a:spcBef>
              <a:spcPct val="0"/>
            </a:spcBef>
            <a:spcAft>
              <a:spcPct val="15000"/>
            </a:spcAft>
            <a:buChar char="•"/>
          </a:pPr>
          <a:r>
            <a:rPr lang="en-US" sz="1800" kern="1200" dirty="0">
              <a:solidFill>
                <a:schemeClr val="tx1"/>
              </a:solidFill>
            </a:rPr>
            <a:t>33 cartons = 2 gallons</a:t>
          </a:r>
        </a:p>
        <a:p>
          <a:pPr marL="228600" lvl="1" indent="-228600" algn="l" defTabSz="889000">
            <a:lnSpc>
              <a:spcPct val="90000"/>
            </a:lnSpc>
            <a:spcBef>
              <a:spcPct val="0"/>
            </a:spcBef>
            <a:spcAft>
              <a:spcPct val="15000"/>
            </a:spcAft>
            <a:buChar char="•"/>
          </a:pPr>
          <a:endParaRPr lang="en-US" sz="2000" kern="1200" dirty="0">
            <a:solidFill>
              <a:schemeClr val="tx1"/>
            </a:solidFill>
          </a:endParaRPr>
        </a:p>
        <a:p>
          <a:pPr marL="228600" lvl="1" indent="-228600" algn="l" defTabSz="889000">
            <a:lnSpc>
              <a:spcPct val="90000"/>
            </a:lnSpc>
            <a:spcBef>
              <a:spcPct val="0"/>
            </a:spcBef>
            <a:spcAft>
              <a:spcPct val="15000"/>
            </a:spcAft>
            <a:buChar char="•"/>
          </a:pPr>
          <a:r>
            <a:rPr lang="en-US" sz="2000" kern="1200" dirty="0">
              <a:solidFill>
                <a:schemeClr val="tx1"/>
              </a:solidFill>
            </a:rPr>
            <a:t>Children</a:t>
          </a:r>
        </a:p>
        <a:p>
          <a:pPr marL="228600" lvl="1" indent="-228600" algn="l" defTabSz="889000">
            <a:lnSpc>
              <a:spcPct val="90000"/>
            </a:lnSpc>
            <a:spcBef>
              <a:spcPct val="0"/>
            </a:spcBef>
            <a:spcAft>
              <a:spcPct val="15000"/>
            </a:spcAft>
            <a:buChar char="•"/>
          </a:pPr>
          <a:endParaRPr lang="en-US" sz="2000" kern="1200" dirty="0">
            <a:solidFill>
              <a:schemeClr val="tx1"/>
            </a:solidFill>
          </a:endParaRPr>
        </a:p>
        <a:p>
          <a:pPr marL="228600" lvl="1" indent="-228600" algn="l" defTabSz="889000">
            <a:lnSpc>
              <a:spcPct val="90000"/>
            </a:lnSpc>
            <a:spcBef>
              <a:spcPct val="0"/>
            </a:spcBef>
            <a:spcAft>
              <a:spcPct val="15000"/>
            </a:spcAft>
            <a:buChar char="•"/>
          </a:pPr>
          <a:r>
            <a:rPr lang="en-US" sz="2000" kern="1200" dirty="0">
              <a:solidFill>
                <a:schemeClr val="tx1"/>
              </a:solidFill>
            </a:rPr>
            <a:t>Students reported vomiting</a:t>
          </a:r>
        </a:p>
      </dsp:txBody>
      <dsp:txXfrm>
        <a:off x="8155084" y="278357"/>
        <a:ext cx="1591192" cy="4876949"/>
      </dsp:txXfrm>
    </dsp:sp>
    <dsp:sp modelId="{C1419924-39F6-416B-A890-783E2B781C5E}">
      <dsp:nvSpPr>
        <dsp:cNvPr id="0" name=""/>
        <dsp:cNvSpPr/>
      </dsp:nvSpPr>
      <dsp:spPr>
        <a:xfrm>
          <a:off x="8069224" y="95027"/>
          <a:ext cx="440564" cy="440564"/>
        </a:xfrm>
        <a:prstGeom prst="rect">
          <a:avLst/>
        </a:prstGeom>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rcRect/>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hList2">
  <dgm:title val=""/>
  <dgm:desc val=""/>
  <dgm:catLst>
    <dgm:cat type="list" pri="6000"/>
    <dgm:cat type="relationship" pri="16000"/>
    <dgm:cat type="picture" pri="29000"/>
    <dgm:cat type="pictureconvert" pri="29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dgm:varLst>
    <dgm:choose name="Name0">
      <dgm:if name="Name1" func="var" arg="dir" op="equ" val="norm">
        <dgm:alg type="lin">
          <dgm:param type="linDir" val="fromL"/>
          <dgm:param type="nodeVertAlign" val="t"/>
        </dgm:alg>
      </dgm:if>
      <dgm:else name="Name2">
        <dgm:alg type="lin">
          <dgm:param type="linDir" val="fromR"/>
          <dgm:param type="nodeVertAlign" val="t"/>
        </dgm:alg>
      </dgm:else>
    </dgm:choose>
    <dgm:shape xmlns:r="http://schemas.openxmlformats.org/officeDocument/2006/relationships" r:blip="">
      <dgm:adjLst/>
    </dgm:shape>
    <dgm:presOf/>
    <dgm:constrLst>
      <dgm:constr type="w" for="ch" forName="compositeNode" refType="w"/>
      <dgm:constr type="h" for="ch" forName="compositeNode" refType="h"/>
      <dgm:constr type="w" for="ch" forName="sibTrans" refType="w" refFor="ch" refForName="compositeNode" op="equ" fact="0.2"/>
      <dgm:constr type="h" for="des" forName="childNode" op="equ"/>
      <dgm:constr type="w" for="des" forName="childNode" op="equ"/>
      <dgm:constr type="w" for="des" forName="parentNode" op="equ"/>
      <dgm:constr type="h" for="des" forName="image" op="equ"/>
      <dgm:constr type="w" for="des" forName="image" op="equ"/>
      <dgm:constr type="primFontSz" for="des" forName="parentNode" op="equ" val="65"/>
      <dgm:constr type="primFontSz" for="des" forName="childNode" op="equ" val="65"/>
    </dgm:constrLst>
    <dgm:ruleLst/>
    <dgm:forEach name="Name3" axis="ch" ptType="node">
      <dgm:layoutNode name="compositeNode">
        <dgm:varLst>
          <dgm:bulletEnabled val="1"/>
        </dgm:varLst>
        <dgm:alg type="composite"/>
        <dgm:presOf/>
        <dgm:choose name="Name4">
          <dgm:if name="Name5" func="var" arg="dir" op="equ" val="norm">
            <dgm:constrLst>
              <dgm:constr type="w" for="ch" forName="image" refType="w"/>
              <dgm:constr type="h" for="ch" forName="image" refType="h"/>
              <dgm:constr type="h" for="ch" forName="image" refType="w" refFor="ch" refForName="image" op="lte"/>
              <dgm:constr type="w" for="ch" forName="image" refType="h" refFor="ch" refForName="image" op="lte"/>
              <dgm:constr type="w" for="ch" forName="image" refType="w" op="lte" fact="0.33"/>
              <dgm:constr type="h" for="ch" forName="image" refType="h" op="lte" fact="0.33"/>
              <dgm:constr type="t" for="ch" forName="image"/>
              <dgm:constr type="l" for="ch" forName="image"/>
              <dgm:constr type="w" for="ch" forName="childNode" refType="w" fact="0.85"/>
              <dgm:constr type="h" for="ch" forName="childNode" refType="h" fact="0.78"/>
              <dgm:constr type="t" for="ch" forName="childNode" refType="h" refFor="ch" refForName="image" fact="0.66"/>
              <dgm:constr type="l" for="ch" forName="childNode" refType="w" refFor="ch" refForName="image" fact="0.5"/>
              <dgm:constr type="tMarg" for="ch" forName="childNode" refType="w" refFor="ch" refForName="image" fact="1.25"/>
              <dgm:constr type="t" for="ch" forName="parentNode" refType="h" refFor="ch" refForName="image" fact="0.66"/>
              <dgm:constr type="b" for="ch" forName="parentNode" refType="b" refFor="ch" refForName="childNode"/>
              <dgm:constr type="l" for="ch" forName="parentNode"/>
              <dgm:constr type="r" for="ch" forName="parentNode" refType="l" refFor="ch" refForName="childNode"/>
              <dgm:constr type="rMarg" for="ch" forName="parentNode" refType="w" refFor="ch" refForName="image" fact="1.25"/>
            </dgm:constrLst>
          </dgm:if>
          <dgm:else name="Name6">
            <dgm:constrLst>
              <dgm:constr type="w" for="ch" forName="image" refType="w"/>
              <dgm:constr type="h" for="ch" forName="image" refType="h"/>
              <dgm:constr type="h" for="ch" forName="image" refType="w" refFor="ch" refForName="image" op="lte"/>
              <dgm:constr type="w" for="ch" forName="image" refType="h" refFor="ch" refForName="image" op="lte"/>
              <dgm:constr type="w" for="ch" forName="image" refType="w" op="lte" fact="0.33"/>
              <dgm:constr type="h" for="ch" forName="image" refType="h" op="lte" fact="0.33"/>
              <dgm:constr type="t" for="ch" forName="image"/>
              <dgm:constr type="r" for="ch" forName="image" refType="w"/>
              <dgm:constr type="w" for="ch" forName="childNode" refType="w" fact="0.85"/>
              <dgm:constr type="h" for="ch" forName="childNode" refType="h" fact="0.78"/>
              <dgm:constr type="t" for="ch" forName="childNode" refType="h" refFor="ch" refForName="image" fact="0.66"/>
              <dgm:constr type="r" for="ch" forName="childNode" refType="w"/>
              <dgm:constr type="rOff" for="ch" forName="childNode" refType="w" refFor="ch" refForName="image" fact="-0.5"/>
              <dgm:constr type="tMarg" for="ch" forName="childNode" refType="w" refFor="ch" refForName="image" fact="1.25"/>
              <dgm:constr type="t" for="ch" forName="parentNode" refType="h" refFor="ch" refForName="image" fact="0.66"/>
              <dgm:constr type="b" for="ch" forName="parentNode" refType="b" refFor="ch" refForName="childNode"/>
              <dgm:constr type="r" for="ch" forName="parentNode" refType="w"/>
              <dgm:constr type="l" for="ch" forName="parentNode" refType="r" refFor="ch" refForName="childNode"/>
              <dgm:constr type="lOff" for="ch" forName="parentNode" refType="rOff" refFor="ch" refForName="childNode"/>
              <dgm:constr type="lMarg" for="ch" forName="parentNode" refType="w" refFor="ch" refForName="image" fact="1.25"/>
            </dgm:constrLst>
          </dgm:else>
        </dgm:choose>
        <dgm:ruleLst>
          <dgm:rule type="w" for="ch" forName="childNode" val="NaN" fact="0.4" max="NaN"/>
          <dgm:rule type="h" for="ch" forName="childNode" val="NaN" fact="0.5" max="NaN"/>
        </dgm:ruleLst>
        <dgm:layoutNode name="image" styleLbl="fgImgPlace1">
          <dgm:alg type="sp"/>
          <dgm:shape xmlns:r="http://schemas.openxmlformats.org/officeDocument/2006/relationships" type="rect" r:blip="" zOrderOff="4" blipPhldr="1">
            <dgm:adjLst/>
          </dgm:shape>
          <dgm:presOf/>
          <dgm:constrLst/>
          <dgm:ruleLst/>
        </dgm:layoutNode>
        <dgm:layoutNode name="childNode" styleLbl="node1">
          <dgm:varLst>
            <dgm:bulletEnabled val="1"/>
          </dgm:varLst>
          <dgm:alg type="tx">
            <dgm:param type="stBulletLvl" val="1"/>
          </dgm:alg>
          <dgm:shape xmlns:r="http://schemas.openxmlformats.org/officeDocument/2006/relationships" type="rect" r:blip="" zOrderOff="2">
            <dgm:adjLst/>
          </dgm:shape>
          <dgm:presOf axis="des" ptType="node"/>
          <dgm:constrLst/>
          <dgm:ruleLst>
            <dgm:rule type="primFontSz" val="5" fact="NaN" max="NaN"/>
          </dgm:ruleLst>
        </dgm:layoutNode>
        <dgm:layoutNode name="parentNode" styleLbl="revTx">
          <dgm:varLst>
            <dgm:chMax val="0"/>
            <dgm:bulletEnabled val="1"/>
          </dgm:varLst>
          <dgm:choose name="Name7">
            <dgm:if name="Name8" func="var" arg="dir" op="equ" val="norm">
              <dgm:alg type="tx">
                <dgm:param type="autoTxRot" val="grav"/>
                <dgm:param type="txAnchorVert" val="t"/>
                <dgm:param type="parTxLTRAlign" val="r"/>
                <dgm:param type="parTxRTLAlign" val="r"/>
              </dgm:alg>
              <dgm:shape xmlns:r="http://schemas.openxmlformats.org/officeDocument/2006/relationships" rot="270" type="rect" r:blip="">
                <dgm:adjLst/>
              </dgm:shape>
              <dgm:presOf axis="self"/>
              <dgm:constrLst>
                <dgm:constr type="lMarg"/>
                <dgm:constr type="bMarg"/>
                <dgm:constr type="tMarg"/>
              </dgm:constrLst>
            </dgm:if>
            <dgm:else name="Name9">
              <dgm:alg type="tx">
                <dgm:param type="autoTxRot" val="grav"/>
                <dgm:param type="parTxLTRAlign" val="l"/>
                <dgm:param type="parTxRTLAlign" val="l"/>
              </dgm:alg>
              <dgm:shape xmlns:r="http://schemas.openxmlformats.org/officeDocument/2006/relationships" rot="90" type="rect" r:blip="">
                <dgm:adjLst/>
              </dgm:shape>
              <dgm:presOf axis="self"/>
              <dgm:constrLst>
                <dgm:constr type="rMarg"/>
                <dgm:constr type="bMarg"/>
                <dgm:constr type="tMarg"/>
              </dgm:constrLst>
            </dgm:else>
          </dgm:choose>
          <dgm:ruleLst>
            <dgm:rule type="primFontSz" val="5" fact="NaN" max="NaN"/>
          </dgm:ruleLst>
        </dgm:layoutNode>
      </dgm:layoutNode>
      <dgm:forEach name="Name10" axis="followSib" ptType="sibTrans" cnt="1">
        <dgm:layoutNode name="sibTrans">
          <dgm:alg type="sp"/>
          <dgm:shape xmlns:r="http://schemas.openxmlformats.org/officeDocument/2006/relationships" r:blip="">
            <dgm:adjLst/>
          </dgm:shape>
          <dgm:presOf axis="sel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B76F666D-E0C2-435B-BAA8-9287F9E5D38A}"/>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a:extLst>
              <a:ext uri="{FF2B5EF4-FFF2-40B4-BE49-F238E27FC236}">
                <a16:creationId xmlns:a16="http://schemas.microsoft.com/office/drawing/2014/main" id="{19FEBCAF-CB3F-4928-91AA-D61472F880C0}"/>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EF1077DB-935E-4A0A-947A-D283B9F9F452}" type="datetimeFigureOut">
              <a:rPr lang="en-US" smtClean="0"/>
              <a:t>4/13/2025</a:t>
            </a:fld>
            <a:endParaRPr lang="en-US" dirty="0"/>
          </a:p>
        </p:txBody>
      </p:sp>
      <p:sp>
        <p:nvSpPr>
          <p:cNvPr id="4" name="Footer Placeholder 3">
            <a:extLst>
              <a:ext uri="{FF2B5EF4-FFF2-40B4-BE49-F238E27FC236}">
                <a16:creationId xmlns:a16="http://schemas.microsoft.com/office/drawing/2014/main" id="{69256698-63C6-4CCC-81CB-EA5604C30F1E}"/>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a:extLst>
              <a:ext uri="{FF2B5EF4-FFF2-40B4-BE49-F238E27FC236}">
                <a16:creationId xmlns:a16="http://schemas.microsoft.com/office/drawing/2014/main" id="{B2467FDA-05D7-4760-A373-5D6AEAAF4278}"/>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682C0B10-7CAE-41E4-AB02-7E8B1FF2B898}" type="slidenum">
              <a:rPr lang="en-US" smtClean="0"/>
              <a:t>‹#›</a:t>
            </a:fld>
            <a:endParaRPr lang="en-US" dirty="0"/>
          </a:p>
        </p:txBody>
      </p:sp>
    </p:spTree>
    <p:extLst>
      <p:ext uri="{BB962C8B-B14F-4D97-AF65-F5344CB8AC3E}">
        <p14:creationId xmlns:p14="http://schemas.microsoft.com/office/powerpoint/2010/main" val="368753759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noProof="0"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9EDBDA2-4480-4D82-8886-1B64A7ECBBAC}" type="datetimeFigureOut">
              <a:rPr lang="en-US" noProof="0" smtClean="0"/>
              <a:t>4/13/2025</a:t>
            </a:fld>
            <a:endParaRPr lang="en-US" noProof="0"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noProof="0"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noProof="0"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FDDBACE-0F8F-43FD-98F0-DEE13552DADA}" type="slidenum">
              <a:rPr lang="en-US" noProof="0" smtClean="0"/>
              <a:t>‹#›</a:t>
            </a:fld>
            <a:endParaRPr lang="en-US" noProof="0" dirty="0"/>
          </a:p>
        </p:txBody>
      </p:sp>
    </p:spTree>
    <p:extLst>
      <p:ext uri="{BB962C8B-B14F-4D97-AF65-F5344CB8AC3E}">
        <p14:creationId xmlns:p14="http://schemas.microsoft.com/office/powerpoint/2010/main" val="14557223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INCIDENTS SUMMARY: Over the past  2-3 years there have been multiple incidents that FDA has been involved in with associated recalls. </a:t>
            </a:r>
          </a:p>
          <a:p>
            <a:r>
              <a:rPr lang="en-US" dirty="0"/>
              <a:t>December 2023, and Two in February 2024.</a:t>
            </a:r>
          </a:p>
        </p:txBody>
      </p:sp>
      <p:sp>
        <p:nvSpPr>
          <p:cNvPr id="4" name="Slide Number Placeholder 3"/>
          <p:cNvSpPr>
            <a:spLocks noGrp="1"/>
          </p:cNvSpPr>
          <p:nvPr>
            <p:ph type="sldNum" sz="quarter" idx="5"/>
          </p:nvPr>
        </p:nvSpPr>
        <p:spPr/>
        <p:txBody>
          <a:bodyPr/>
          <a:lstStyle/>
          <a:p>
            <a:fld id="{EFDDBACE-0F8F-43FD-98F0-DEE13552DADA}" type="slidenum">
              <a:rPr lang="en-US" noProof="0" smtClean="0"/>
              <a:t>3</a:t>
            </a:fld>
            <a:endParaRPr lang="en-US" noProof="0" dirty="0"/>
          </a:p>
        </p:txBody>
      </p:sp>
    </p:spTree>
    <p:extLst>
      <p:ext uri="{BB962C8B-B14F-4D97-AF65-F5344CB8AC3E}">
        <p14:creationId xmlns:p14="http://schemas.microsoft.com/office/powerpoint/2010/main" val="402117545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proposal was board and the first couple of meeting the committee looked at FDA data to help determine where we should focus the committee’s efforts. Industry helped create and conduct a risk assessment of the issues. </a:t>
            </a:r>
          </a:p>
          <a:p>
            <a:endParaRPr lang="en-US" dirty="0"/>
          </a:p>
          <a:p>
            <a:pPr marL="0" marR="0">
              <a:lnSpc>
                <a:spcPct val="107000"/>
              </a:lnSpc>
              <a:spcBef>
                <a:spcPts val="0"/>
              </a:spcBef>
              <a:spcAft>
                <a:spcPts val="800"/>
              </a:spcAft>
            </a:pPr>
            <a:r>
              <a:rPr lang="en-US" sz="1800" kern="100" dirty="0">
                <a:effectLst/>
                <a:highlight>
                  <a:srgbClr val="FFFF00"/>
                </a:highlight>
                <a:latin typeface="Verdana" panose="020B0604030504040204" pitchFamily="34" charset="0"/>
                <a:ea typeface="Verdana" panose="020B0604030504040204" pitchFamily="34" charset="0"/>
                <a:cs typeface="Times New Roman" panose="02020603050405020304" pitchFamily="18" charset="0"/>
              </a:rPr>
              <a:t>The risk assessment tool provided by industry, along with historical data helped to narrow down the focus of the type of products and packaging that were the most common sources of concern. The risk assessment looked at the historical risk, mechanical controls, intended consumer, preventive control type and presence, adulteration potential, and consumer consumption habits. This was applied to all major categories of Grade A products. As expected, the end results was the highest risk warranting control was white and flavored milks in paperboard packaging.</a:t>
            </a:r>
            <a:endParaRPr lang="en-US" sz="1800" kern="100" dirty="0">
              <a:effectLst/>
              <a:latin typeface="Verdana" panose="020B0604030504040204" pitchFamily="34" charset="0"/>
              <a:ea typeface="Verdana" panose="020B0604030504040204" pitchFamily="34" charset="0"/>
              <a:cs typeface="Times New Roman" panose="02020603050405020304" pitchFamily="18" charset="0"/>
            </a:endParaRPr>
          </a:p>
          <a:p>
            <a:pPr marL="0" marR="0">
              <a:lnSpc>
                <a:spcPct val="107000"/>
              </a:lnSpc>
              <a:spcBef>
                <a:spcPts val="0"/>
              </a:spcBef>
              <a:spcAft>
                <a:spcPts val="800"/>
              </a:spcAft>
            </a:pPr>
            <a:r>
              <a:rPr lang="en-US" sz="1800" kern="100" dirty="0">
                <a:effectLst/>
                <a:latin typeface="Verdana" panose="020B0604030504040204" pitchFamily="34" charset="0"/>
                <a:ea typeface="Verdana" panose="020B0604030504040204" pitchFamily="34" charset="0"/>
                <a:cs typeface="Times New Roman" panose="02020603050405020304" pitchFamily="18" charset="0"/>
              </a:rPr>
              <a:t>The processes and products identified in the risk assessment helped direct the committees focus on how to achieve the objectives outlined in Proposal 101. The committee determined the product most likely to become adulterated were the gable top school milk containers. The committee discussed the multiple reasons for this which included, the older N8 fillers, and the containers not being “see through” to allow employees to notice the sanitizer in the product. </a:t>
            </a:r>
          </a:p>
          <a:p>
            <a:endParaRPr lang="en-US" dirty="0"/>
          </a:p>
        </p:txBody>
      </p:sp>
      <p:sp>
        <p:nvSpPr>
          <p:cNvPr id="4" name="Slide Number Placeholder 3"/>
          <p:cNvSpPr>
            <a:spLocks noGrp="1"/>
          </p:cNvSpPr>
          <p:nvPr>
            <p:ph type="sldNum" sz="quarter" idx="5"/>
          </p:nvPr>
        </p:nvSpPr>
        <p:spPr/>
        <p:txBody>
          <a:bodyPr/>
          <a:lstStyle/>
          <a:p>
            <a:fld id="{EFDDBACE-0F8F-43FD-98F0-DEE13552DADA}" type="slidenum">
              <a:rPr lang="en-US" noProof="0" smtClean="0"/>
              <a:t>7</a:t>
            </a:fld>
            <a:endParaRPr lang="en-US" noProof="0" dirty="0"/>
          </a:p>
        </p:txBody>
      </p:sp>
    </p:spTree>
    <p:extLst>
      <p:ext uri="{BB962C8B-B14F-4D97-AF65-F5344CB8AC3E}">
        <p14:creationId xmlns:p14="http://schemas.microsoft.com/office/powerpoint/2010/main" val="280549519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committee determined a Best Practices Document was the best option to help fulfil the objectives of Proposal 101. </a:t>
            </a:r>
          </a:p>
          <a:p>
            <a:r>
              <a:rPr lang="en-US" dirty="0"/>
              <a:t>Background- lays the groundwork for employees to understand the importance of the issue. Sick consumers, mostly kids, loss of company revenue, loss of brand trust, etc.</a:t>
            </a:r>
          </a:p>
          <a:p>
            <a:r>
              <a:rPr lang="en-US" dirty="0"/>
              <a:t>One scenario example in the document: Incomplete drainage of CIP Sanitizers. We explain how this could cause accidental adulteration. </a:t>
            </a:r>
          </a:p>
          <a:p>
            <a:r>
              <a:rPr lang="en-US" dirty="0"/>
              <a:t>Recommended Strategy example: Hard Hold Until Laboratory Checks are Complete. We explain what this is and how it can help mitigate the risk of accidental adulteration. </a:t>
            </a:r>
          </a:p>
        </p:txBody>
      </p:sp>
      <p:sp>
        <p:nvSpPr>
          <p:cNvPr id="4" name="Slide Number Placeholder 3"/>
          <p:cNvSpPr>
            <a:spLocks noGrp="1"/>
          </p:cNvSpPr>
          <p:nvPr>
            <p:ph type="sldNum" sz="quarter" idx="5"/>
          </p:nvPr>
        </p:nvSpPr>
        <p:spPr/>
        <p:txBody>
          <a:bodyPr/>
          <a:lstStyle/>
          <a:p>
            <a:fld id="{EFDDBACE-0F8F-43FD-98F0-DEE13552DADA}" type="slidenum">
              <a:rPr lang="en-US" noProof="0" smtClean="0"/>
              <a:t>8</a:t>
            </a:fld>
            <a:endParaRPr lang="en-US" noProof="0" dirty="0"/>
          </a:p>
        </p:txBody>
      </p:sp>
    </p:spTree>
    <p:extLst>
      <p:ext uri="{BB962C8B-B14F-4D97-AF65-F5344CB8AC3E}">
        <p14:creationId xmlns:p14="http://schemas.microsoft.com/office/powerpoint/2010/main" val="42721023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At the January 2025 Executive Board Meeting. The board unanimously accepted the Best Practices Document and agreed it would be housed on the NCIMS Website.</a:t>
            </a:r>
          </a:p>
        </p:txBody>
      </p:sp>
      <p:sp>
        <p:nvSpPr>
          <p:cNvPr id="4" name="Slide Number Placeholder 3"/>
          <p:cNvSpPr>
            <a:spLocks noGrp="1"/>
          </p:cNvSpPr>
          <p:nvPr>
            <p:ph type="sldNum" sz="quarter" idx="5"/>
          </p:nvPr>
        </p:nvSpPr>
        <p:spPr/>
        <p:txBody>
          <a:bodyPr/>
          <a:lstStyle/>
          <a:p>
            <a:fld id="{EFDDBACE-0F8F-43FD-98F0-DEE13552DADA}" type="slidenum">
              <a:rPr lang="en-US" noProof="0" smtClean="0"/>
              <a:t>9</a:t>
            </a:fld>
            <a:endParaRPr lang="en-US" noProof="0" dirty="0"/>
          </a:p>
        </p:txBody>
      </p:sp>
    </p:spTree>
    <p:extLst>
      <p:ext uri="{BB962C8B-B14F-4D97-AF65-F5344CB8AC3E}">
        <p14:creationId xmlns:p14="http://schemas.microsoft.com/office/powerpoint/2010/main" val="229606285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FDDBACE-0F8F-43FD-98F0-DEE13552DADA}" type="slidenum">
              <a:rPr lang="en-US" noProof="0" smtClean="0"/>
              <a:t>10</a:t>
            </a:fld>
            <a:endParaRPr lang="en-US" noProof="0" dirty="0"/>
          </a:p>
        </p:txBody>
      </p:sp>
    </p:spTree>
    <p:extLst>
      <p:ext uri="{BB962C8B-B14F-4D97-AF65-F5344CB8AC3E}">
        <p14:creationId xmlns:p14="http://schemas.microsoft.com/office/powerpoint/2010/main" val="4121584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00" dirty="0">
                <a:effectLst/>
                <a:latin typeface="Verdana" panose="020B0604030504040204" pitchFamily="34" charset="0"/>
                <a:ea typeface="Verdana" panose="020B0604030504040204" pitchFamily="34" charset="0"/>
                <a:cs typeface="Times New Roman" panose="02020603050405020304" pitchFamily="18" charset="0"/>
              </a:rPr>
              <a:t>The NCIMS Executive Board has directed the committee to collaborate with FDA in addressing sensory evaluation on the production floor due to the conflict with cGMP in the CFR. </a:t>
            </a:r>
          </a:p>
          <a:p>
            <a:endParaRPr lang="en-US" dirty="0"/>
          </a:p>
        </p:txBody>
      </p:sp>
      <p:sp>
        <p:nvSpPr>
          <p:cNvPr id="4" name="Slide Number Placeholder 3"/>
          <p:cNvSpPr>
            <a:spLocks noGrp="1"/>
          </p:cNvSpPr>
          <p:nvPr>
            <p:ph type="sldNum" sz="quarter" idx="5"/>
          </p:nvPr>
        </p:nvSpPr>
        <p:spPr/>
        <p:txBody>
          <a:bodyPr/>
          <a:lstStyle/>
          <a:p>
            <a:fld id="{EFDDBACE-0F8F-43FD-98F0-DEE13552DADA}" type="slidenum">
              <a:rPr lang="en-US" noProof="0" smtClean="0"/>
              <a:t>11</a:t>
            </a:fld>
            <a:endParaRPr lang="en-US" noProof="0" dirty="0"/>
          </a:p>
        </p:txBody>
      </p:sp>
    </p:spTree>
    <p:extLst>
      <p:ext uri="{BB962C8B-B14F-4D97-AF65-F5344CB8AC3E}">
        <p14:creationId xmlns:p14="http://schemas.microsoft.com/office/powerpoint/2010/main" val="237000421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FDDBACE-0F8F-43FD-98F0-DEE13552DADA}" type="slidenum">
              <a:rPr lang="en-US" noProof="0" smtClean="0"/>
              <a:t>12</a:t>
            </a:fld>
            <a:endParaRPr lang="en-US" noProof="0" dirty="0"/>
          </a:p>
        </p:txBody>
      </p:sp>
    </p:spTree>
    <p:extLst>
      <p:ext uri="{BB962C8B-B14F-4D97-AF65-F5344CB8AC3E}">
        <p14:creationId xmlns:p14="http://schemas.microsoft.com/office/powerpoint/2010/main" val="2696033432"/>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 Id="rId5" Type="http://schemas.openxmlformats.org/officeDocument/2006/relationships/image" Target="../media/image4.svg"/><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Master" Target="../slideMasters/slideMaster1.xml"/><Relationship Id="rId5" Type="http://schemas.openxmlformats.org/officeDocument/2006/relationships/image" Target="../media/image8.svg"/><Relationship Id="rId4" Type="http://schemas.openxmlformats.org/officeDocument/2006/relationships/image" Target="../media/image7.png"/></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10.svg"/><Relationship Id="rId2" Type="http://schemas.openxmlformats.org/officeDocument/2006/relationships/image" Target="../media/image9.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Master" Target="../slideMasters/slideMaster1.xml"/><Relationship Id="rId5" Type="http://schemas.openxmlformats.org/officeDocument/2006/relationships/image" Target="../media/image8.svg"/><Relationship Id="rId4" Type="http://schemas.openxmlformats.org/officeDocument/2006/relationships/image" Target="../media/image7.png"/></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 Id="rId5" Type="http://schemas.openxmlformats.org/officeDocument/2006/relationships/image" Target="../media/image4.svg"/><Relationship Id="rId4" Type="http://schemas.openxmlformats.org/officeDocument/2006/relationships/image" Target="../media/image3.pn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Master" Target="../slideMasters/slideMaster1.xml"/><Relationship Id="rId5" Type="http://schemas.openxmlformats.org/officeDocument/2006/relationships/image" Target="../media/image8.svg"/><Relationship Id="rId4" Type="http://schemas.openxmlformats.org/officeDocument/2006/relationships/image" Target="../media/image7.pn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 Id="rId5" Type="http://schemas.openxmlformats.org/officeDocument/2006/relationships/image" Target="../media/image4.svg"/><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Master" Target="../slideMasters/slideMaster1.xml"/><Relationship Id="rId5" Type="http://schemas.openxmlformats.org/officeDocument/2006/relationships/image" Target="../media/image8.svg"/><Relationship Id="rId4" Type="http://schemas.openxmlformats.org/officeDocument/2006/relationships/image" Target="../media/image7.png"/></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 Id="rId5" Type="http://schemas.openxmlformats.org/officeDocument/2006/relationships/image" Target="../media/image4.svg"/><Relationship Id="rId4" Type="http://schemas.openxmlformats.org/officeDocument/2006/relationships/image" Target="../media/image3.png"/></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Master" Target="../slideMasters/slideMaster1.xml"/><Relationship Id="rId5" Type="http://schemas.openxmlformats.org/officeDocument/2006/relationships/image" Target="../media/image8.svg"/><Relationship Id="rId4" Type="http://schemas.openxmlformats.org/officeDocument/2006/relationships/image" Target="../media/image7.png"/></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Master" Target="../slideMasters/slideMaster1.xml"/><Relationship Id="rId5" Type="http://schemas.openxmlformats.org/officeDocument/2006/relationships/image" Target="../media/image8.svg"/><Relationship Id="rId4" Type="http://schemas.openxmlformats.org/officeDocument/2006/relationships/image" Target="../media/image7.png"/></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Master" Target="../slideMasters/slideMaster1.xml"/><Relationship Id="rId5" Type="http://schemas.openxmlformats.org/officeDocument/2006/relationships/image" Target="../media/image8.svg"/><Relationship Id="rId4" Type="http://schemas.openxmlformats.org/officeDocument/2006/relationships/image" Target="../media/image7.png"/></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Master" Target="../slideMasters/slideMaster1.xml"/><Relationship Id="rId5" Type="http://schemas.openxmlformats.org/officeDocument/2006/relationships/image" Target="../media/image8.svg"/><Relationship Id="rId4" Type="http://schemas.openxmlformats.org/officeDocument/2006/relationships/image" Target="../media/image7.pn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p:bg>
      <p:bgPr>
        <a:solidFill>
          <a:schemeClr val="accent6">
            <a:lumMod val="50000"/>
          </a:schemeClr>
        </a:solidFill>
        <a:effectLst/>
      </p:bgPr>
    </p:bg>
    <p:spTree>
      <p:nvGrpSpPr>
        <p:cNvPr id="1" name=""/>
        <p:cNvGrpSpPr/>
        <p:nvPr/>
      </p:nvGrpSpPr>
      <p:grpSpPr>
        <a:xfrm>
          <a:off x="0" y="0"/>
          <a:ext cx="0" cy="0"/>
          <a:chOff x="0" y="0"/>
          <a:chExt cx="0" cy="0"/>
        </a:xfrm>
      </p:grpSpPr>
      <p:pic>
        <p:nvPicPr>
          <p:cNvPr id="5" name="Graphic 4">
            <a:extLst>
              <a:ext uri="{FF2B5EF4-FFF2-40B4-BE49-F238E27FC236}">
                <a16:creationId xmlns:a16="http://schemas.microsoft.com/office/drawing/2014/main" id="{610FBCDE-EE59-33A6-32CA-9F6279AA4357}"/>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0" y="12700"/>
            <a:ext cx="12192000" cy="6858000"/>
          </a:xfrm>
          <a:prstGeom prst="rect">
            <a:avLst/>
          </a:prstGeom>
        </p:spPr>
      </p:pic>
      <p:pic>
        <p:nvPicPr>
          <p:cNvPr id="6" name="Graphic 5">
            <a:extLst>
              <a:ext uri="{FF2B5EF4-FFF2-40B4-BE49-F238E27FC236}">
                <a16:creationId xmlns:a16="http://schemas.microsoft.com/office/drawing/2014/main" id="{E45A58EF-738C-B1BA-F49A-84ADB68F8A88}"/>
              </a:ext>
            </a:extLst>
          </p:cNvPr>
          <p:cNvPicPr>
            <a:picLocks noChangeAspect="1"/>
          </p:cNvPicPr>
          <p:nvPr userDrawn="1"/>
        </p:nvPicPr>
        <p:blipFill rotWithShape="1">
          <a:blip r:embed="rId4">
            <a:extLst>
              <a:ext uri="{96DAC541-7B7A-43D3-8B79-37D633B846F1}">
                <asvg:svgBlip xmlns:asvg="http://schemas.microsoft.com/office/drawing/2016/SVG/main" r:embed="rId5"/>
              </a:ext>
            </a:extLst>
          </a:blip>
          <a:srcRect b="49858"/>
          <a:stretch/>
        </p:blipFill>
        <p:spPr>
          <a:xfrm>
            <a:off x="8401354" y="9452"/>
            <a:ext cx="2286000" cy="1146248"/>
          </a:xfrm>
          <a:prstGeom prst="rect">
            <a:avLst/>
          </a:prstGeom>
        </p:spPr>
      </p:pic>
      <p:pic>
        <p:nvPicPr>
          <p:cNvPr id="7" name="Graphic 6">
            <a:extLst>
              <a:ext uri="{FF2B5EF4-FFF2-40B4-BE49-F238E27FC236}">
                <a16:creationId xmlns:a16="http://schemas.microsoft.com/office/drawing/2014/main" id="{37F78E2C-6843-1373-E993-79393D858434}"/>
              </a:ext>
            </a:extLst>
          </p:cNvPr>
          <p:cNvPicPr>
            <a:picLocks noChangeAspect="1"/>
          </p:cNvPicPr>
          <p:nvPr userDrawn="1"/>
        </p:nvPicPr>
        <p:blipFill rotWithShape="1">
          <a:blip r:embed="rId4">
            <a:extLst>
              <a:ext uri="{96DAC541-7B7A-43D3-8B79-37D633B846F1}">
                <asvg:svgBlip xmlns:asvg="http://schemas.microsoft.com/office/drawing/2016/SVG/main" r:embed="rId5"/>
              </a:ext>
            </a:extLst>
          </a:blip>
          <a:srcRect r="34180" b="49858"/>
          <a:stretch/>
        </p:blipFill>
        <p:spPr>
          <a:xfrm>
            <a:off x="10687351" y="9452"/>
            <a:ext cx="1504649" cy="1146248"/>
          </a:xfrm>
          <a:prstGeom prst="rect">
            <a:avLst/>
          </a:prstGeom>
        </p:spPr>
      </p:pic>
      <p:pic>
        <p:nvPicPr>
          <p:cNvPr id="8" name="Graphic 7">
            <a:extLst>
              <a:ext uri="{FF2B5EF4-FFF2-40B4-BE49-F238E27FC236}">
                <a16:creationId xmlns:a16="http://schemas.microsoft.com/office/drawing/2014/main" id="{9559DD38-C8CC-7B28-F492-ACB263A81476}"/>
              </a:ext>
            </a:extLst>
          </p:cNvPr>
          <p:cNvPicPr>
            <a:picLocks noChangeAspect="1"/>
          </p:cNvPicPr>
          <p:nvPr userDrawn="1"/>
        </p:nvPicPr>
        <p:blipFill rotWithShape="1">
          <a:blip r:embed="rId4">
            <a:extLst>
              <a:ext uri="{96DAC541-7B7A-43D3-8B79-37D633B846F1}">
                <asvg:svgBlip xmlns:asvg="http://schemas.microsoft.com/office/drawing/2016/SVG/main" r:embed="rId5"/>
              </a:ext>
            </a:extLst>
          </a:blip>
          <a:srcRect t="1" b="50186"/>
          <a:stretch/>
        </p:blipFill>
        <p:spPr>
          <a:xfrm rot="10800000">
            <a:off x="1504646" y="5731981"/>
            <a:ext cx="2286000" cy="1138718"/>
          </a:xfrm>
          <a:prstGeom prst="rect">
            <a:avLst/>
          </a:prstGeom>
        </p:spPr>
      </p:pic>
      <p:pic>
        <p:nvPicPr>
          <p:cNvPr id="9" name="Graphic 8">
            <a:extLst>
              <a:ext uri="{FF2B5EF4-FFF2-40B4-BE49-F238E27FC236}">
                <a16:creationId xmlns:a16="http://schemas.microsoft.com/office/drawing/2014/main" id="{8DEFF3B2-90E8-5D9B-CEA8-00B05000BF0E}"/>
              </a:ext>
            </a:extLst>
          </p:cNvPr>
          <p:cNvPicPr>
            <a:picLocks noChangeAspect="1"/>
          </p:cNvPicPr>
          <p:nvPr userDrawn="1"/>
        </p:nvPicPr>
        <p:blipFill rotWithShape="1">
          <a:blip r:embed="rId4">
            <a:extLst>
              <a:ext uri="{96DAC541-7B7A-43D3-8B79-37D633B846F1}">
                <asvg:svgBlip xmlns:asvg="http://schemas.microsoft.com/office/drawing/2016/SVG/main" r:embed="rId5"/>
              </a:ext>
            </a:extLst>
          </a:blip>
          <a:srcRect r="34180" b="50186"/>
          <a:stretch/>
        </p:blipFill>
        <p:spPr>
          <a:xfrm rot="10800000">
            <a:off x="-3" y="5731980"/>
            <a:ext cx="1504649" cy="1138720"/>
          </a:xfrm>
          <a:prstGeom prst="rect">
            <a:avLst/>
          </a:prstGeom>
        </p:spPr>
      </p:pic>
      <p:sp>
        <p:nvSpPr>
          <p:cNvPr id="2" name="Title 1">
            <a:extLst>
              <a:ext uri="{FF2B5EF4-FFF2-40B4-BE49-F238E27FC236}">
                <a16:creationId xmlns:a16="http://schemas.microsoft.com/office/drawing/2014/main" id="{9BAE121A-5259-1180-7385-CE2C03431052}"/>
              </a:ext>
            </a:extLst>
          </p:cNvPr>
          <p:cNvSpPr>
            <a:spLocks noGrp="1"/>
          </p:cNvSpPr>
          <p:nvPr>
            <p:ph type="title"/>
          </p:nvPr>
        </p:nvSpPr>
        <p:spPr>
          <a:xfrm>
            <a:off x="841248" y="841248"/>
            <a:ext cx="10479024" cy="557784"/>
          </a:xfrm>
        </p:spPr>
        <p:txBody>
          <a:bodyPr anchor="t"/>
          <a:lstStyle>
            <a:lvl1pPr>
              <a:defRPr sz="2000" b="1" cap="all" spc="300" baseline="0">
                <a:solidFill>
                  <a:schemeClr val="bg1">
                    <a:lumMod val="95000"/>
                  </a:schemeClr>
                </a:solidFill>
              </a:defRPr>
            </a:lvl1pPr>
          </a:lstStyle>
          <a:p>
            <a:r>
              <a:rPr lang="en-US"/>
              <a:t>Click to edit Master title style</a:t>
            </a:r>
            <a:endParaRPr lang="en-US" dirty="0"/>
          </a:p>
        </p:txBody>
      </p:sp>
      <p:sp>
        <p:nvSpPr>
          <p:cNvPr id="11" name="Text Placeholder 10">
            <a:extLst>
              <a:ext uri="{FF2B5EF4-FFF2-40B4-BE49-F238E27FC236}">
                <a16:creationId xmlns:a16="http://schemas.microsoft.com/office/drawing/2014/main" id="{B810682D-F26A-B1BF-CD97-BB8BD31B2F32}"/>
              </a:ext>
            </a:extLst>
          </p:cNvPr>
          <p:cNvSpPr>
            <a:spLocks noGrp="1"/>
          </p:cNvSpPr>
          <p:nvPr>
            <p:ph type="body" sz="quarter" idx="10"/>
          </p:nvPr>
        </p:nvSpPr>
        <p:spPr>
          <a:xfrm>
            <a:off x="841247" y="1536192"/>
            <a:ext cx="10479215" cy="4480560"/>
          </a:xfrm>
        </p:spPr>
        <p:txBody>
          <a:bodyPr/>
          <a:lstStyle>
            <a:lvl1pPr marL="0" indent="0">
              <a:lnSpc>
                <a:spcPct val="75000"/>
              </a:lnSpc>
              <a:buNone/>
              <a:defRPr sz="8000">
                <a:solidFill>
                  <a:schemeClr val="bg1">
                    <a:lumMod val="95000"/>
                  </a:schemeClr>
                </a:solidFill>
              </a:defRPr>
            </a:lvl1pPr>
          </a:lstStyle>
          <a:p>
            <a:pPr lvl="0"/>
            <a:r>
              <a:rPr lang="en-US"/>
              <a:t>Click to edit Master text styles</a:t>
            </a:r>
          </a:p>
        </p:txBody>
      </p:sp>
    </p:spTree>
    <p:extLst>
      <p:ext uri="{BB962C8B-B14F-4D97-AF65-F5344CB8AC3E}">
        <p14:creationId xmlns:p14="http://schemas.microsoft.com/office/powerpoint/2010/main" val="33588009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 and content 03">
    <p:spTree>
      <p:nvGrpSpPr>
        <p:cNvPr id="1" name=""/>
        <p:cNvGrpSpPr/>
        <p:nvPr/>
      </p:nvGrpSpPr>
      <p:grpSpPr>
        <a:xfrm>
          <a:off x="0" y="0"/>
          <a:ext cx="0" cy="0"/>
          <a:chOff x="0" y="0"/>
          <a:chExt cx="0" cy="0"/>
        </a:xfrm>
      </p:grpSpPr>
      <p:pic>
        <p:nvPicPr>
          <p:cNvPr id="7" name="Graphic 6">
            <a:extLst>
              <a:ext uri="{FF2B5EF4-FFF2-40B4-BE49-F238E27FC236}">
                <a16:creationId xmlns:a16="http://schemas.microsoft.com/office/drawing/2014/main" id="{EC5788EE-4EDA-20FA-8EB9-2F0639E8A2BC}"/>
              </a:ext>
            </a:extLst>
          </p:cNvPr>
          <p:cNvPicPr>
            <a:picLocks noChangeAspect="1"/>
          </p:cNvPicPr>
          <p:nvPr userDrawn="1"/>
        </p:nvPicPr>
        <p:blipFill rotWithShape="1">
          <a:blip r:embed="rId2">
            <a:extLst>
              <a:ext uri="{96DAC541-7B7A-43D3-8B79-37D633B846F1}">
                <asvg:svgBlip xmlns:asvg="http://schemas.microsoft.com/office/drawing/2016/SVG/main" r:embed="rId3"/>
              </a:ext>
            </a:extLst>
          </a:blip>
          <a:srcRect l="50000" t="1" b="49999"/>
          <a:stretch/>
        </p:blipFill>
        <p:spPr>
          <a:xfrm>
            <a:off x="6096000" y="0"/>
            <a:ext cx="6095999" cy="3429000"/>
          </a:xfrm>
          <a:prstGeom prst="rect">
            <a:avLst/>
          </a:prstGeom>
        </p:spPr>
      </p:pic>
      <p:pic>
        <p:nvPicPr>
          <p:cNvPr id="8" name="Graphic 7">
            <a:extLst>
              <a:ext uri="{FF2B5EF4-FFF2-40B4-BE49-F238E27FC236}">
                <a16:creationId xmlns:a16="http://schemas.microsoft.com/office/drawing/2014/main" id="{9D053CA0-7A9F-FC49-AD3F-F3280344D766}"/>
              </a:ext>
            </a:extLst>
          </p:cNvPr>
          <p:cNvPicPr>
            <a:picLocks noChangeAspect="1"/>
          </p:cNvPicPr>
          <p:nvPr userDrawn="1"/>
        </p:nvPicPr>
        <p:blipFill rotWithShape="1">
          <a:blip r:embed="rId2">
            <a:extLst>
              <a:ext uri="{96DAC541-7B7A-43D3-8B79-37D633B846F1}">
                <asvg:svgBlip xmlns:asvg="http://schemas.microsoft.com/office/drawing/2016/SVG/main" r:embed="rId3"/>
              </a:ext>
            </a:extLst>
          </a:blip>
          <a:srcRect t="83283" r="50000"/>
          <a:stretch/>
        </p:blipFill>
        <p:spPr>
          <a:xfrm>
            <a:off x="0" y="5731979"/>
            <a:ext cx="6096000" cy="1146408"/>
          </a:xfrm>
          <a:prstGeom prst="rect">
            <a:avLst/>
          </a:prstGeom>
        </p:spPr>
      </p:pic>
      <p:pic>
        <p:nvPicPr>
          <p:cNvPr id="10" name="Graphic 9">
            <a:extLst>
              <a:ext uri="{FF2B5EF4-FFF2-40B4-BE49-F238E27FC236}">
                <a16:creationId xmlns:a16="http://schemas.microsoft.com/office/drawing/2014/main" id="{767F6939-7B7E-F49F-8219-DC8CDAC85D5B}"/>
              </a:ext>
            </a:extLst>
          </p:cNvPr>
          <p:cNvPicPr>
            <a:picLocks noChangeAspect="1"/>
          </p:cNvPicPr>
          <p:nvPr userDrawn="1"/>
        </p:nvPicPr>
        <p:blipFill>
          <a:blip r:embed="rId4">
            <a:extLst>
              <a:ext uri="{96DAC541-7B7A-43D3-8B79-37D633B846F1}">
                <asvg:svgBlip xmlns:asvg="http://schemas.microsoft.com/office/drawing/2016/SVG/main" r:embed="rId5"/>
              </a:ext>
            </a:extLst>
          </a:blip>
          <a:stretch>
            <a:fillRect/>
          </a:stretch>
        </p:blipFill>
        <p:spPr>
          <a:xfrm>
            <a:off x="8401354" y="9452"/>
            <a:ext cx="2286000" cy="2286000"/>
          </a:xfrm>
          <a:prstGeom prst="rect">
            <a:avLst/>
          </a:prstGeom>
        </p:spPr>
      </p:pic>
      <p:pic>
        <p:nvPicPr>
          <p:cNvPr id="11" name="Graphic 10">
            <a:extLst>
              <a:ext uri="{FF2B5EF4-FFF2-40B4-BE49-F238E27FC236}">
                <a16:creationId xmlns:a16="http://schemas.microsoft.com/office/drawing/2014/main" id="{FACCA700-291A-CD50-0CF3-749300C8D7A4}"/>
              </a:ext>
            </a:extLst>
          </p:cNvPr>
          <p:cNvPicPr>
            <a:picLocks noChangeAspect="1"/>
          </p:cNvPicPr>
          <p:nvPr userDrawn="1"/>
        </p:nvPicPr>
        <p:blipFill rotWithShape="1">
          <a:blip r:embed="rId4">
            <a:extLst>
              <a:ext uri="{96DAC541-7B7A-43D3-8B79-37D633B846F1}">
                <asvg:svgBlip xmlns:asvg="http://schemas.microsoft.com/office/drawing/2016/SVG/main" r:embed="rId5"/>
              </a:ext>
            </a:extLst>
          </a:blip>
          <a:srcRect r="34180"/>
          <a:stretch/>
        </p:blipFill>
        <p:spPr>
          <a:xfrm>
            <a:off x="10687351" y="9452"/>
            <a:ext cx="1504649" cy="2286000"/>
          </a:xfrm>
          <a:prstGeom prst="rect">
            <a:avLst/>
          </a:prstGeom>
        </p:spPr>
      </p:pic>
      <p:pic>
        <p:nvPicPr>
          <p:cNvPr id="12" name="Graphic 11">
            <a:extLst>
              <a:ext uri="{FF2B5EF4-FFF2-40B4-BE49-F238E27FC236}">
                <a16:creationId xmlns:a16="http://schemas.microsoft.com/office/drawing/2014/main" id="{0EFADD4D-8EF2-3DF8-F5F4-9459752D546F}"/>
              </a:ext>
            </a:extLst>
          </p:cNvPr>
          <p:cNvPicPr>
            <a:picLocks noChangeAspect="1"/>
          </p:cNvPicPr>
          <p:nvPr userDrawn="1"/>
        </p:nvPicPr>
        <p:blipFill rotWithShape="1">
          <a:blip r:embed="rId4">
            <a:extLst>
              <a:ext uri="{96DAC541-7B7A-43D3-8B79-37D633B846F1}">
                <asvg:svgBlip xmlns:asvg="http://schemas.microsoft.com/office/drawing/2016/SVG/main" r:embed="rId5"/>
              </a:ext>
            </a:extLst>
          </a:blip>
          <a:srcRect t="1" b="50186"/>
          <a:stretch/>
        </p:blipFill>
        <p:spPr>
          <a:xfrm rot="10800000">
            <a:off x="1504646" y="5731981"/>
            <a:ext cx="2286000" cy="1138718"/>
          </a:xfrm>
          <a:prstGeom prst="rect">
            <a:avLst/>
          </a:prstGeom>
        </p:spPr>
      </p:pic>
      <p:pic>
        <p:nvPicPr>
          <p:cNvPr id="13" name="Graphic 12">
            <a:extLst>
              <a:ext uri="{FF2B5EF4-FFF2-40B4-BE49-F238E27FC236}">
                <a16:creationId xmlns:a16="http://schemas.microsoft.com/office/drawing/2014/main" id="{B5B36F67-81DA-36AC-5D17-0172FF5A70CA}"/>
              </a:ext>
            </a:extLst>
          </p:cNvPr>
          <p:cNvPicPr>
            <a:picLocks noChangeAspect="1"/>
          </p:cNvPicPr>
          <p:nvPr userDrawn="1"/>
        </p:nvPicPr>
        <p:blipFill rotWithShape="1">
          <a:blip r:embed="rId4">
            <a:extLst>
              <a:ext uri="{96DAC541-7B7A-43D3-8B79-37D633B846F1}">
                <asvg:svgBlip xmlns:asvg="http://schemas.microsoft.com/office/drawing/2016/SVG/main" r:embed="rId5"/>
              </a:ext>
            </a:extLst>
          </a:blip>
          <a:srcRect r="34180" b="50186"/>
          <a:stretch/>
        </p:blipFill>
        <p:spPr>
          <a:xfrm rot="10800000">
            <a:off x="-3" y="5731980"/>
            <a:ext cx="1504649" cy="1138720"/>
          </a:xfrm>
          <a:prstGeom prst="rect">
            <a:avLst/>
          </a:prstGeom>
        </p:spPr>
      </p:pic>
      <p:sp>
        <p:nvSpPr>
          <p:cNvPr id="2" name="Title 1">
            <a:extLst>
              <a:ext uri="{FF2B5EF4-FFF2-40B4-BE49-F238E27FC236}">
                <a16:creationId xmlns:a16="http://schemas.microsoft.com/office/drawing/2014/main" id="{C07285C8-D51D-91BB-C356-908E67607044}"/>
              </a:ext>
            </a:extLst>
          </p:cNvPr>
          <p:cNvSpPr>
            <a:spLocks noGrp="1"/>
          </p:cNvSpPr>
          <p:nvPr>
            <p:ph type="title"/>
          </p:nvPr>
        </p:nvSpPr>
        <p:spPr>
          <a:xfrm>
            <a:off x="841248" y="841248"/>
            <a:ext cx="10479024" cy="557784"/>
          </a:xfrm>
        </p:spPr>
        <p:txBody>
          <a:bodyPr anchor="t"/>
          <a:lstStyle>
            <a:lvl1pPr>
              <a:defRPr sz="2000" cap="all" spc="300" baseline="0"/>
            </a:lvl1pPr>
          </a:lstStyle>
          <a:p>
            <a:r>
              <a:rPr lang="en-US"/>
              <a:t>Click to edit Master title style</a:t>
            </a:r>
            <a:endParaRPr lang="en-US" dirty="0"/>
          </a:p>
        </p:txBody>
      </p:sp>
      <p:sp>
        <p:nvSpPr>
          <p:cNvPr id="9" name="Content Placeholder 12">
            <a:extLst>
              <a:ext uri="{FF2B5EF4-FFF2-40B4-BE49-F238E27FC236}">
                <a16:creationId xmlns:a16="http://schemas.microsoft.com/office/drawing/2014/main" id="{4D580F1D-9A19-7B41-1ACE-62B7B5444253}"/>
              </a:ext>
            </a:extLst>
          </p:cNvPr>
          <p:cNvSpPr>
            <a:spLocks noGrp="1"/>
          </p:cNvSpPr>
          <p:nvPr>
            <p:ph sz="quarter" idx="14"/>
          </p:nvPr>
        </p:nvSpPr>
        <p:spPr>
          <a:xfrm>
            <a:off x="841248" y="1527048"/>
            <a:ext cx="10479024" cy="4498848"/>
          </a:xfrm>
        </p:spPr>
        <p:txBody>
          <a:bodyPr>
            <a:normAutofit/>
          </a:bodyPr>
          <a:lstStyle>
            <a:lvl1pPr marL="0" indent="0">
              <a:lnSpc>
                <a:spcPct val="90000"/>
              </a:lnSpc>
              <a:spcBef>
                <a:spcPts val="1000"/>
              </a:spcBef>
              <a:spcAft>
                <a:spcPts val="1800"/>
              </a:spcAft>
              <a:buSzPct val="100000"/>
              <a:buNone/>
              <a:defRPr sz="2000"/>
            </a:lvl1pPr>
            <a:lvl2pPr>
              <a:buSzPct val="100000"/>
              <a:defRPr sz="2000"/>
            </a:lvl2pPr>
            <a:lvl3pPr>
              <a:buSzPct val="100000"/>
              <a:defRPr sz="1800"/>
            </a:lvl3pPr>
            <a:lvl4pPr>
              <a:buSzPct val="100000"/>
              <a:defRPr sz="1800"/>
            </a:lvl4pPr>
            <a:lvl5pPr>
              <a:buSzPct val="100000"/>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3" name="Footer Placeholder 2">
            <a:extLst>
              <a:ext uri="{FF2B5EF4-FFF2-40B4-BE49-F238E27FC236}">
                <a16:creationId xmlns:a16="http://schemas.microsoft.com/office/drawing/2014/main" id="{A54D0E8A-D840-3B34-461F-395ACC9FA827}"/>
              </a:ext>
            </a:extLst>
          </p:cNvPr>
          <p:cNvSpPr>
            <a:spLocks noGrp="1"/>
          </p:cNvSpPr>
          <p:nvPr>
            <p:ph type="ftr" sz="quarter" idx="10"/>
          </p:nvPr>
        </p:nvSpPr>
        <p:spPr/>
        <p:txBody>
          <a:bodyPr/>
          <a:lstStyle/>
          <a:p>
            <a:r>
              <a:rPr lang="en-US" noProof="0" dirty="0"/>
              <a:t>FOOTER TITLE</a:t>
            </a:r>
          </a:p>
        </p:txBody>
      </p:sp>
      <p:sp>
        <p:nvSpPr>
          <p:cNvPr id="4" name="Slide Number Placeholder 3">
            <a:extLst>
              <a:ext uri="{FF2B5EF4-FFF2-40B4-BE49-F238E27FC236}">
                <a16:creationId xmlns:a16="http://schemas.microsoft.com/office/drawing/2014/main" id="{108E551C-14F1-4049-29C9-7A53E172F850}"/>
              </a:ext>
            </a:extLst>
          </p:cNvPr>
          <p:cNvSpPr>
            <a:spLocks noGrp="1"/>
          </p:cNvSpPr>
          <p:nvPr>
            <p:ph type="sldNum" sz="quarter" idx="11"/>
          </p:nvPr>
        </p:nvSpPr>
        <p:spPr/>
        <p:txBody>
          <a:bodyPr/>
          <a:lstStyle/>
          <a:p>
            <a:fld id="{B67B645E-C5E5-4727-B977-D372A0AA71D9}" type="slidenum">
              <a:rPr lang="en-US" smtClean="0"/>
              <a:pPr/>
              <a:t>‹#›</a:t>
            </a:fld>
            <a:endParaRPr lang="en-US" dirty="0"/>
          </a:p>
        </p:txBody>
      </p:sp>
    </p:spTree>
    <p:extLst>
      <p:ext uri="{BB962C8B-B14F-4D97-AF65-F5344CB8AC3E}">
        <p14:creationId xmlns:p14="http://schemas.microsoft.com/office/powerpoint/2010/main" val="31634631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Section break with image 03">
    <p:bg>
      <p:bgPr>
        <a:solidFill>
          <a:schemeClr val="accent6">
            <a:lumMod val="50000"/>
          </a:schemeClr>
        </a:solidFill>
        <a:effectLst/>
      </p:bgPr>
    </p:bg>
    <p:spTree>
      <p:nvGrpSpPr>
        <p:cNvPr id="1" name=""/>
        <p:cNvGrpSpPr/>
        <p:nvPr/>
      </p:nvGrpSpPr>
      <p:grpSpPr>
        <a:xfrm>
          <a:off x="0" y="0"/>
          <a:ext cx="0" cy="0"/>
          <a:chOff x="0" y="0"/>
          <a:chExt cx="0" cy="0"/>
        </a:xfrm>
      </p:grpSpPr>
      <p:sp>
        <p:nvSpPr>
          <p:cNvPr id="16" name="Picture Placeholder 15">
            <a:extLst>
              <a:ext uri="{FF2B5EF4-FFF2-40B4-BE49-F238E27FC236}">
                <a16:creationId xmlns:a16="http://schemas.microsoft.com/office/drawing/2014/main" id="{7E35C9AB-B94F-CACD-3F8A-C5FE3B695994}"/>
              </a:ext>
            </a:extLst>
          </p:cNvPr>
          <p:cNvSpPr>
            <a:spLocks noGrp="1"/>
          </p:cNvSpPr>
          <p:nvPr>
            <p:ph type="pic" sz="quarter" idx="11"/>
          </p:nvPr>
        </p:nvSpPr>
        <p:spPr>
          <a:xfrm>
            <a:off x="6092952" y="0"/>
            <a:ext cx="6099048" cy="6876288"/>
          </a:xfrm>
          <a:solidFill>
            <a:schemeClr val="accent6">
              <a:lumMod val="75000"/>
            </a:schemeClr>
          </a:solidFill>
        </p:spPr>
        <p:txBody>
          <a:bodyPr/>
          <a:lstStyle>
            <a:lvl1pPr marL="0" indent="0" algn="l">
              <a:buNone/>
              <a:defRPr>
                <a:solidFill>
                  <a:schemeClr val="bg1"/>
                </a:solidFill>
              </a:defRPr>
            </a:lvl1pPr>
          </a:lstStyle>
          <a:p>
            <a:r>
              <a:rPr lang="en-US" dirty="0"/>
              <a:t>Click icon to add picture</a:t>
            </a:r>
          </a:p>
        </p:txBody>
      </p:sp>
      <p:sp>
        <p:nvSpPr>
          <p:cNvPr id="124" name="Title 123">
            <a:extLst>
              <a:ext uri="{FF2B5EF4-FFF2-40B4-BE49-F238E27FC236}">
                <a16:creationId xmlns:a16="http://schemas.microsoft.com/office/drawing/2014/main" id="{5EF8E4BF-2FB4-FFDD-E565-805C476240FE}"/>
              </a:ext>
            </a:extLst>
          </p:cNvPr>
          <p:cNvSpPr>
            <a:spLocks noGrp="1"/>
          </p:cNvSpPr>
          <p:nvPr>
            <p:ph type="title"/>
          </p:nvPr>
        </p:nvSpPr>
        <p:spPr>
          <a:xfrm>
            <a:off x="841244" y="832104"/>
            <a:ext cx="6099048" cy="5219236"/>
          </a:xfrm>
        </p:spPr>
        <p:txBody>
          <a:bodyPr anchor="t"/>
          <a:lstStyle>
            <a:lvl1pPr>
              <a:lnSpc>
                <a:spcPct val="75000"/>
              </a:lnSpc>
              <a:defRPr sz="8000" b="0" spc="0" baseline="0">
                <a:solidFill>
                  <a:schemeClr val="bg1"/>
                </a:solidFill>
                <a:latin typeface="+mn-lt"/>
              </a:defRPr>
            </a:lvl1pPr>
          </a:lstStyle>
          <a:p>
            <a:r>
              <a:rPr lang="en-US"/>
              <a:t>Click to edit Master title style</a:t>
            </a:r>
            <a:endParaRPr lang="en-US" dirty="0"/>
          </a:p>
        </p:txBody>
      </p:sp>
      <p:sp>
        <p:nvSpPr>
          <p:cNvPr id="123" name="Text Placeholder 122">
            <a:extLst>
              <a:ext uri="{FF2B5EF4-FFF2-40B4-BE49-F238E27FC236}">
                <a16:creationId xmlns:a16="http://schemas.microsoft.com/office/drawing/2014/main" id="{25C59923-6546-AB3B-534C-22113CD9D671}"/>
              </a:ext>
            </a:extLst>
          </p:cNvPr>
          <p:cNvSpPr>
            <a:spLocks noGrp="1"/>
          </p:cNvSpPr>
          <p:nvPr>
            <p:ph type="body" sz="quarter" idx="15"/>
          </p:nvPr>
        </p:nvSpPr>
        <p:spPr>
          <a:xfrm>
            <a:off x="8401353" y="-1"/>
            <a:ext cx="3790650" cy="1155691"/>
          </a:xfrm>
          <a:custGeom>
            <a:avLst/>
            <a:gdLst>
              <a:gd name="connsiteX0" fmla="*/ 2293575 w 3790650"/>
              <a:gd name="connsiteY0" fmla="*/ 0 h 1155691"/>
              <a:gd name="connsiteX1" fmla="*/ 3790650 w 3790650"/>
              <a:gd name="connsiteY1" fmla="*/ 0 h 1155691"/>
              <a:gd name="connsiteX2" fmla="*/ 3790650 w 3790650"/>
              <a:gd name="connsiteY2" fmla="*/ 1098632 h 1155691"/>
              <a:gd name="connsiteX3" fmla="*/ 3775153 w 3790650"/>
              <a:gd name="connsiteY3" fmla="*/ 1104304 h 1155691"/>
              <a:gd name="connsiteX4" fmla="*/ 3435268 w 3790650"/>
              <a:gd name="connsiteY4" fmla="*/ 1155691 h 1155691"/>
              <a:gd name="connsiteX5" fmla="*/ 2292295 w 3790650"/>
              <a:gd name="connsiteY5" fmla="*/ 12701 h 1155691"/>
              <a:gd name="connsiteX6" fmla="*/ 1280 w 3790650"/>
              <a:gd name="connsiteY6" fmla="*/ 0 h 1155691"/>
              <a:gd name="connsiteX7" fmla="*/ 2284665 w 3790650"/>
              <a:gd name="connsiteY7" fmla="*/ 0 h 1155691"/>
              <a:gd name="connsiteX8" fmla="*/ 2285945 w 3790650"/>
              <a:gd name="connsiteY8" fmla="*/ 12701 h 1155691"/>
              <a:gd name="connsiteX9" fmla="*/ 1142973 w 3790650"/>
              <a:gd name="connsiteY9" fmla="*/ 1155691 h 1155691"/>
              <a:gd name="connsiteX10" fmla="*/ 0 w 3790650"/>
              <a:gd name="connsiteY10" fmla="*/ 12701 h 11556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3790650" h="1155691">
                <a:moveTo>
                  <a:pt x="2293575" y="0"/>
                </a:moveTo>
                <a:lnTo>
                  <a:pt x="3790650" y="0"/>
                </a:lnTo>
                <a:lnTo>
                  <a:pt x="3790650" y="1098632"/>
                </a:lnTo>
                <a:lnTo>
                  <a:pt x="3775153" y="1104304"/>
                </a:lnTo>
                <a:cubicBezTo>
                  <a:pt x="3667783" y="1137700"/>
                  <a:pt x="3553627" y="1155691"/>
                  <a:pt x="3435268" y="1155691"/>
                </a:cubicBezTo>
                <a:cubicBezTo>
                  <a:pt x="2804021" y="1155691"/>
                  <a:pt x="2292295" y="643957"/>
                  <a:pt x="2292295" y="12701"/>
                </a:cubicBezTo>
                <a:close/>
                <a:moveTo>
                  <a:pt x="1280" y="0"/>
                </a:moveTo>
                <a:lnTo>
                  <a:pt x="2284665" y="0"/>
                </a:lnTo>
                <a:lnTo>
                  <a:pt x="2285945" y="12701"/>
                </a:lnTo>
                <a:cubicBezTo>
                  <a:pt x="2285945" y="643957"/>
                  <a:pt x="1774219" y="1155691"/>
                  <a:pt x="1142973" y="1155691"/>
                </a:cubicBezTo>
                <a:cubicBezTo>
                  <a:pt x="511726" y="1155691"/>
                  <a:pt x="0" y="643957"/>
                  <a:pt x="0" y="12701"/>
                </a:cubicBezTo>
                <a:close/>
              </a:path>
            </a:pathLst>
          </a:custGeom>
          <a:solidFill>
            <a:schemeClr val="accent6">
              <a:lumMod val="75000"/>
              <a:alpha val="25000"/>
            </a:schemeClr>
          </a:solidFill>
        </p:spPr>
        <p:txBody>
          <a:bodyPr wrap="square">
            <a:noAutofit/>
          </a:bodyPr>
          <a:lstStyle>
            <a:lvl1pPr>
              <a:defRPr>
                <a:noFill/>
              </a:defRPr>
            </a:lvl1pPr>
          </a:lstStyle>
          <a:p>
            <a:pPr lvl="0"/>
            <a:r>
              <a:rPr lang="en-US"/>
              <a:t>Click to edit Master text styles</a:t>
            </a:r>
          </a:p>
        </p:txBody>
      </p:sp>
      <p:sp>
        <p:nvSpPr>
          <p:cNvPr id="48" name="Text Placeholder 47">
            <a:extLst>
              <a:ext uri="{FF2B5EF4-FFF2-40B4-BE49-F238E27FC236}">
                <a16:creationId xmlns:a16="http://schemas.microsoft.com/office/drawing/2014/main" id="{880C9A0C-95B8-C535-9B78-63FDB782BE10}"/>
              </a:ext>
            </a:extLst>
          </p:cNvPr>
          <p:cNvSpPr>
            <a:spLocks noGrp="1"/>
          </p:cNvSpPr>
          <p:nvPr>
            <p:ph type="body" sz="quarter" idx="12"/>
          </p:nvPr>
        </p:nvSpPr>
        <p:spPr>
          <a:xfrm>
            <a:off x="-3" y="5727700"/>
            <a:ext cx="12192003" cy="1130300"/>
          </a:xfrm>
          <a:custGeom>
            <a:avLst/>
            <a:gdLst>
              <a:gd name="connsiteX0" fmla="*/ 11823828 w 12192003"/>
              <a:gd name="connsiteY0" fmla="*/ 0 h 1130300"/>
              <a:gd name="connsiteX1" fmla="*/ 12163721 w 12192003"/>
              <a:gd name="connsiteY1" fmla="*/ 51387 h 1130300"/>
              <a:gd name="connsiteX2" fmla="*/ 12192003 w 12192003"/>
              <a:gd name="connsiteY2" fmla="*/ 61738 h 1130300"/>
              <a:gd name="connsiteX3" fmla="*/ 12192003 w 12192003"/>
              <a:gd name="connsiteY3" fmla="*/ 1130300 h 1130300"/>
              <a:gd name="connsiteX4" fmla="*/ 10681469 w 12192003"/>
              <a:gd name="connsiteY4" fmla="*/ 1130300 h 1130300"/>
              <a:gd name="connsiteX5" fmla="*/ 10686729 w 12192003"/>
              <a:gd name="connsiteY5" fmla="*/ 1026126 h 1130300"/>
              <a:gd name="connsiteX6" fmla="*/ 11823828 w 12192003"/>
              <a:gd name="connsiteY6" fmla="*/ 0 h 1130300"/>
              <a:gd name="connsiteX7" fmla="*/ 9531478 w 12192003"/>
              <a:gd name="connsiteY7" fmla="*/ 0 h 1130300"/>
              <a:gd name="connsiteX8" fmla="*/ 10668577 w 12192003"/>
              <a:gd name="connsiteY8" fmla="*/ 1026126 h 1130300"/>
              <a:gd name="connsiteX9" fmla="*/ 10673837 w 12192003"/>
              <a:gd name="connsiteY9" fmla="*/ 1130300 h 1130300"/>
              <a:gd name="connsiteX10" fmla="*/ 8389119 w 12192003"/>
              <a:gd name="connsiteY10" fmla="*/ 1130300 h 1130300"/>
              <a:gd name="connsiteX11" fmla="*/ 8394379 w 12192003"/>
              <a:gd name="connsiteY11" fmla="*/ 1026126 h 1130300"/>
              <a:gd name="connsiteX12" fmla="*/ 9531478 w 12192003"/>
              <a:gd name="connsiteY12" fmla="*/ 0 h 1130300"/>
              <a:gd name="connsiteX13" fmla="*/ 7239129 w 12192003"/>
              <a:gd name="connsiteY13" fmla="*/ 0 h 1130300"/>
              <a:gd name="connsiteX14" fmla="*/ 8376227 w 12192003"/>
              <a:gd name="connsiteY14" fmla="*/ 1026126 h 1130300"/>
              <a:gd name="connsiteX15" fmla="*/ 8381487 w 12192003"/>
              <a:gd name="connsiteY15" fmla="*/ 1130300 h 1130300"/>
              <a:gd name="connsiteX16" fmla="*/ 6096769 w 12192003"/>
              <a:gd name="connsiteY16" fmla="*/ 1130300 h 1130300"/>
              <a:gd name="connsiteX17" fmla="*/ 6102029 w 12192003"/>
              <a:gd name="connsiteY17" fmla="*/ 1026126 h 1130300"/>
              <a:gd name="connsiteX18" fmla="*/ 7239129 w 12192003"/>
              <a:gd name="connsiteY18" fmla="*/ 0 h 1130300"/>
              <a:gd name="connsiteX19" fmla="*/ 4946780 w 12192003"/>
              <a:gd name="connsiteY19" fmla="*/ 0 h 1130300"/>
              <a:gd name="connsiteX20" fmla="*/ 6083878 w 12192003"/>
              <a:gd name="connsiteY20" fmla="*/ 1026126 h 1130300"/>
              <a:gd name="connsiteX21" fmla="*/ 6089139 w 12192003"/>
              <a:gd name="connsiteY21" fmla="*/ 1130300 h 1130300"/>
              <a:gd name="connsiteX22" fmla="*/ 3804423 w 12192003"/>
              <a:gd name="connsiteY22" fmla="*/ 1130300 h 1130300"/>
              <a:gd name="connsiteX23" fmla="*/ 3809684 w 12192003"/>
              <a:gd name="connsiteY23" fmla="*/ 1026126 h 1130300"/>
              <a:gd name="connsiteX24" fmla="*/ 4946780 w 12192003"/>
              <a:gd name="connsiteY24" fmla="*/ 0 h 1130300"/>
              <a:gd name="connsiteX25" fmla="*/ 2654431 w 12192003"/>
              <a:gd name="connsiteY25" fmla="*/ 0 h 1130300"/>
              <a:gd name="connsiteX26" fmla="*/ 3791530 w 12192003"/>
              <a:gd name="connsiteY26" fmla="*/ 1026126 h 1130300"/>
              <a:gd name="connsiteX27" fmla="*/ 3796791 w 12192003"/>
              <a:gd name="connsiteY27" fmla="*/ 1130300 h 1130300"/>
              <a:gd name="connsiteX28" fmla="*/ 1512072 w 12192003"/>
              <a:gd name="connsiteY28" fmla="*/ 1130300 h 1130300"/>
              <a:gd name="connsiteX29" fmla="*/ 1517332 w 12192003"/>
              <a:gd name="connsiteY29" fmla="*/ 1026126 h 1130300"/>
              <a:gd name="connsiteX30" fmla="*/ 2654431 w 12192003"/>
              <a:gd name="connsiteY30" fmla="*/ 0 h 1130300"/>
              <a:gd name="connsiteX31" fmla="*/ 362080 w 12192003"/>
              <a:gd name="connsiteY31" fmla="*/ 0 h 1130300"/>
              <a:gd name="connsiteX32" fmla="*/ 1499179 w 12192003"/>
              <a:gd name="connsiteY32" fmla="*/ 1026126 h 1130300"/>
              <a:gd name="connsiteX33" fmla="*/ 1504439 w 12192003"/>
              <a:gd name="connsiteY33" fmla="*/ 1130300 h 1130300"/>
              <a:gd name="connsiteX34" fmla="*/ 0 w 12192003"/>
              <a:gd name="connsiteY34" fmla="*/ 1130300 h 1130300"/>
              <a:gd name="connsiteX35" fmla="*/ 0 w 12192003"/>
              <a:gd name="connsiteY35" fmla="*/ 59507 h 1130300"/>
              <a:gd name="connsiteX36" fmla="*/ 22187 w 12192003"/>
              <a:gd name="connsiteY36" fmla="*/ 51387 h 1130300"/>
              <a:gd name="connsiteX37" fmla="*/ 362080 w 12192003"/>
              <a:gd name="connsiteY37" fmla="*/ 0 h 1130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2192003" h="1130300">
                <a:moveTo>
                  <a:pt x="11823828" y="0"/>
                </a:moveTo>
                <a:cubicBezTo>
                  <a:pt x="11942189" y="0"/>
                  <a:pt x="12056349" y="17991"/>
                  <a:pt x="12163721" y="51387"/>
                </a:cubicBezTo>
                <a:lnTo>
                  <a:pt x="12192003" y="61738"/>
                </a:lnTo>
                <a:lnTo>
                  <a:pt x="12192003" y="1130300"/>
                </a:lnTo>
                <a:lnTo>
                  <a:pt x="10681469" y="1130300"/>
                </a:lnTo>
                <a:lnTo>
                  <a:pt x="10686729" y="1026126"/>
                </a:lnTo>
                <a:cubicBezTo>
                  <a:pt x="10745262" y="449767"/>
                  <a:pt x="11232021" y="0"/>
                  <a:pt x="11823828" y="0"/>
                </a:cubicBezTo>
                <a:close/>
                <a:moveTo>
                  <a:pt x="9531478" y="0"/>
                </a:moveTo>
                <a:cubicBezTo>
                  <a:pt x="10123285" y="0"/>
                  <a:pt x="10610044" y="449767"/>
                  <a:pt x="10668577" y="1026126"/>
                </a:cubicBezTo>
                <a:lnTo>
                  <a:pt x="10673837" y="1130300"/>
                </a:lnTo>
                <a:lnTo>
                  <a:pt x="8389119" y="1130300"/>
                </a:lnTo>
                <a:lnTo>
                  <a:pt x="8394379" y="1026126"/>
                </a:lnTo>
                <a:cubicBezTo>
                  <a:pt x="8452912" y="449767"/>
                  <a:pt x="8939671" y="0"/>
                  <a:pt x="9531478" y="0"/>
                </a:cubicBezTo>
                <a:close/>
                <a:moveTo>
                  <a:pt x="7239129" y="0"/>
                </a:moveTo>
                <a:cubicBezTo>
                  <a:pt x="7830936" y="0"/>
                  <a:pt x="8317694" y="449767"/>
                  <a:pt x="8376227" y="1026126"/>
                </a:cubicBezTo>
                <a:lnTo>
                  <a:pt x="8381487" y="1130300"/>
                </a:lnTo>
                <a:lnTo>
                  <a:pt x="6096769" y="1130300"/>
                </a:lnTo>
                <a:lnTo>
                  <a:pt x="6102029" y="1026126"/>
                </a:lnTo>
                <a:cubicBezTo>
                  <a:pt x="6160563" y="449767"/>
                  <a:pt x="6647322" y="0"/>
                  <a:pt x="7239129" y="0"/>
                </a:cubicBezTo>
                <a:close/>
                <a:moveTo>
                  <a:pt x="4946780" y="0"/>
                </a:moveTo>
                <a:cubicBezTo>
                  <a:pt x="5538587" y="0"/>
                  <a:pt x="6025345" y="449767"/>
                  <a:pt x="6083878" y="1026126"/>
                </a:cubicBezTo>
                <a:lnTo>
                  <a:pt x="6089139" y="1130300"/>
                </a:lnTo>
                <a:lnTo>
                  <a:pt x="3804423" y="1130300"/>
                </a:lnTo>
                <a:lnTo>
                  <a:pt x="3809684" y="1026126"/>
                </a:lnTo>
                <a:cubicBezTo>
                  <a:pt x="3868216" y="449767"/>
                  <a:pt x="4354972" y="0"/>
                  <a:pt x="4946780" y="0"/>
                </a:cubicBezTo>
                <a:close/>
                <a:moveTo>
                  <a:pt x="2654431" y="0"/>
                </a:moveTo>
                <a:cubicBezTo>
                  <a:pt x="3246238" y="0"/>
                  <a:pt x="3732997" y="449767"/>
                  <a:pt x="3791530" y="1026126"/>
                </a:cubicBezTo>
                <a:lnTo>
                  <a:pt x="3796791" y="1130300"/>
                </a:lnTo>
                <a:lnTo>
                  <a:pt x="1512072" y="1130300"/>
                </a:lnTo>
                <a:lnTo>
                  <a:pt x="1517332" y="1026126"/>
                </a:lnTo>
                <a:cubicBezTo>
                  <a:pt x="1575865" y="449767"/>
                  <a:pt x="2062624" y="0"/>
                  <a:pt x="2654431" y="0"/>
                </a:cubicBezTo>
                <a:close/>
                <a:moveTo>
                  <a:pt x="362080" y="0"/>
                </a:moveTo>
                <a:cubicBezTo>
                  <a:pt x="953887" y="0"/>
                  <a:pt x="1440646" y="449767"/>
                  <a:pt x="1499179" y="1026126"/>
                </a:cubicBezTo>
                <a:lnTo>
                  <a:pt x="1504439" y="1130300"/>
                </a:lnTo>
                <a:lnTo>
                  <a:pt x="0" y="1130300"/>
                </a:lnTo>
                <a:lnTo>
                  <a:pt x="0" y="59507"/>
                </a:lnTo>
                <a:lnTo>
                  <a:pt x="22187" y="51387"/>
                </a:lnTo>
                <a:cubicBezTo>
                  <a:pt x="129559" y="17991"/>
                  <a:pt x="243719" y="0"/>
                  <a:pt x="362080" y="0"/>
                </a:cubicBezTo>
                <a:close/>
              </a:path>
            </a:pathLst>
          </a:custGeom>
          <a:solidFill>
            <a:schemeClr val="accent6">
              <a:lumMod val="75000"/>
              <a:alpha val="25000"/>
            </a:schemeClr>
          </a:solidFill>
        </p:spPr>
        <p:txBody>
          <a:bodyPr wrap="square">
            <a:noAutofit/>
          </a:bodyPr>
          <a:lstStyle>
            <a:lvl1pPr>
              <a:defRPr>
                <a:noFill/>
              </a:defRPr>
            </a:lvl1pPr>
          </a:lstStyle>
          <a:p>
            <a:pPr lvl="0"/>
            <a:r>
              <a:rPr lang="en-US"/>
              <a:t>Click to edit Master text styles</a:t>
            </a:r>
          </a:p>
        </p:txBody>
      </p:sp>
      <p:sp>
        <p:nvSpPr>
          <p:cNvPr id="62" name="Text Placeholder 61">
            <a:extLst>
              <a:ext uri="{FF2B5EF4-FFF2-40B4-BE49-F238E27FC236}">
                <a16:creationId xmlns:a16="http://schemas.microsoft.com/office/drawing/2014/main" id="{70972619-C968-1257-58C9-0DC661642915}"/>
              </a:ext>
            </a:extLst>
          </p:cNvPr>
          <p:cNvSpPr>
            <a:spLocks noGrp="1"/>
          </p:cNvSpPr>
          <p:nvPr>
            <p:ph type="body" sz="quarter" idx="13"/>
          </p:nvPr>
        </p:nvSpPr>
        <p:spPr>
          <a:xfrm>
            <a:off x="0" y="5724189"/>
            <a:ext cx="1503729" cy="1133811"/>
          </a:xfrm>
          <a:custGeom>
            <a:avLst/>
            <a:gdLst>
              <a:gd name="connsiteX0" fmla="*/ 367995 w 1503729"/>
              <a:gd name="connsiteY0" fmla="*/ 19 h 1133811"/>
              <a:gd name="connsiteX1" fmla="*/ 1481576 w 1503729"/>
              <a:gd name="connsiteY1" fmla="*/ 913359 h 1133811"/>
              <a:gd name="connsiteX2" fmla="*/ 1503729 w 1503729"/>
              <a:gd name="connsiteY2" fmla="*/ 1133811 h 1133811"/>
              <a:gd name="connsiteX3" fmla="*/ 1371482 w 1503729"/>
              <a:gd name="connsiteY3" fmla="*/ 1133811 h 1133811"/>
              <a:gd name="connsiteX4" fmla="*/ 1275407 w 1503729"/>
              <a:gd name="connsiteY4" fmla="*/ 1118667 h 1133811"/>
              <a:gd name="connsiteX5" fmla="*/ 367995 w 1503729"/>
              <a:gd name="connsiteY5" fmla="*/ 19 h 1133811"/>
              <a:gd name="connsiteX6" fmla="*/ 367996 w 1503729"/>
              <a:gd name="connsiteY6" fmla="*/ 0 h 1133811"/>
              <a:gd name="connsiteX7" fmla="*/ 33218 w 1503729"/>
              <a:gd name="connsiteY7" fmla="*/ 808204 h 1133811"/>
              <a:gd name="connsiteX8" fmla="*/ 0 w 1503729"/>
              <a:gd name="connsiteY8" fmla="*/ 838393 h 1133811"/>
              <a:gd name="connsiteX9" fmla="*/ 0 w 1503729"/>
              <a:gd name="connsiteY9" fmla="*/ 61671 h 1133811"/>
              <a:gd name="connsiteX10" fmla="*/ 28102 w 1503729"/>
              <a:gd name="connsiteY10" fmla="*/ 51386 h 1133811"/>
              <a:gd name="connsiteX11" fmla="*/ 367996 w 1503729"/>
              <a:gd name="connsiteY11" fmla="*/ 0 h 11338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503729" h="1133811">
                <a:moveTo>
                  <a:pt x="367995" y="19"/>
                </a:moveTo>
                <a:cubicBezTo>
                  <a:pt x="917788" y="3008"/>
                  <a:pt x="1375686" y="394157"/>
                  <a:pt x="1481576" y="913359"/>
                </a:cubicBezTo>
                <a:lnTo>
                  <a:pt x="1503729" y="1133811"/>
                </a:lnTo>
                <a:lnTo>
                  <a:pt x="1371482" y="1133811"/>
                </a:lnTo>
                <a:lnTo>
                  <a:pt x="1275407" y="1118667"/>
                </a:lnTo>
                <a:cubicBezTo>
                  <a:pt x="757177" y="1010082"/>
                  <a:pt x="368000" y="550498"/>
                  <a:pt x="367995" y="19"/>
                </a:cubicBezTo>
                <a:close/>
                <a:moveTo>
                  <a:pt x="367996" y="0"/>
                </a:moveTo>
                <a:cubicBezTo>
                  <a:pt x="367996" y="315623"/>
                  <a:pt x="240061" y="601366"/>
                  <a:pt x="33218" y="808204"/>
                </a:cubicBezTo>
                <a:lnTo>
                  <a:pt x="0" y="838393"/>
                </a:lnTo>
                <a:lnTo>
                  <a:pt x="0" y="61671"/>
                </a:lnTo>
                <a:lnTo>
                  <a:pt x="28102" y="51386"/>
                </a:lnTo>
                <a:cubicBezTo>
                  <a:pt x="135475" y="17991"/>
                  <a:pt x="249634" y="0"/>
                  <a:pt x="367996" y="0"/>
                </a:cubicBezTo>
                <a:close/>
              </a:path>
            </a:pathLst>
          </a:custGeom>
          <a:solidFill>
            <a:schemeClr val="accent6">
              <a:lumMod val="60000"/>
              <a:lumOff val="40000"/>
              <a:alpha val="20000"/>
            </a:schemeClr>
          </a:solidFill>
          <a:ln w="4154" cap="flat">
            <a:noFill/>
            <a:prstDash val="solid"/>
            <a:miter/>
          </a:ln>
        </p:spPr>
        <p:txBody>
          <a:bodyPr wrap="square">
            <a:noAutofit/>
          </a:bodyPr>
          <a:lstStyle>
            <a:lvl1pPr>
              <a:defRPr>
                <a:noFill/>
              </a:defRPr>
            </a:lvl1pPr>
          </a:lstStyle>
          <a:p>
            <a:pPr lvl="0"/>
            <a:r>
              <a:rPr lang="en-US"/>
              <a:t>Click to edit Master text styles</a:t>
            </a:r>
          </a:p>
        </p:txBody>
      </p:sp>
      <p:sp>
        <p:nvSpPr>
          <p:cNvPr id="93" name="Text Placeholder 92">
            <a:extLst>
              <a:ext uri="{FF2B5EF4-FFF2-40B4-BE49-F238E27FC236}">
                <a16:creationId xmlns:a16="http://schemas.microsoft.com/office/drawing/2014/main" id="{0A4A3873-48BC-94DF-6006-FC7F81660A5D}"/>
              </a:ext>
            </a:extLst>
          </p:cNvPr>
          <p:cNvSpPr>
            <a:spLocks noGrp="1"/>
          </p:cNvSpPr>
          <p:nvPr>
            <p:ph type="body" sz="quarter" idx="14"/>
          </p:nvPr>
        </p:nvSpPr>
        <p:spPr>
          <a:xfrm>
            <a:off x="8401353" y="0"/>
            <a:ext cx="3790647" cy="1143002"/>
          </a:xfrm>
          <a:custGeom>
            <a:avLst/>
            <a:gdLst>
              <a:gd name="connsiteX0" fmla="*/ 3790647 w 3790647"/>
              <a:gd name="connsiteY0" fmla="*/ 304585 h 1143002"/>
              <a:gd name="connsiteX1" fmla="*/ 3790647 w 3790647"/>
              <a:gd name="connsiteY1" fmla="*/ 1081329 h 1143002"/>
              <a:gd name="connsiteX2" fmla="*/ 3762543 w 3790647"/>
              <a:gd name="connsiteY2" fmla="*/ 1091615 h 1143002"/>
              <a:gd name="connsiteX3" fmla="*/ 3422649 w 3790647"/>
              <a:gd name="connsiteY3" fmla="*/ 1143002 h 1143002"/>
              <a:gd name="connsiteX4" fmla="*/ 3757427 w 3790647"/>
              <a:gd name="connsiteY4" fmla="*/ 334777 h 1143002"/>
              <a:gd name="connsiteX5" fmla="*/ 2285997 w 3790647"/>
              <a:gd name="connsiteY5" fmla="*/ 17 h 1143002"/>
              <a:gd name="connsiteX6" fmla="*/ 3422650 w 3790647"/>
              <a:gd name="connsiteY6" fmla="*/ 1142983 h 1143002"/>
              <a:gd name="connsiteX7" fmla="*/ 2285997 w 3790647"/>
              <a:gd name="connsiteY7" fmla="*/ 17 h 1143002"/>
              <a:gd name="connsiteX8" fmla="*/ 0 w 3790647"/>
              <a:gd name="connsiteY8" fmla="*/ 17 h 1143002"/>
              <a:gd name="connsiteX9" fmla="*/ 1136650 w 3790647"/>
              <a:gd name="connsiteY9" fmla="*/ 1142983 h 1143002"/>
              <a:gd name="connsiteX10" fmla="*/ 0 w 3790647"/>
              <a:gd name="connsiteY10" fmla="*/ 17 h 1143002"/>
              <a:gd name="connsiteX11" fmla="*/ 2279650 w 3790647"/>
              <a:gd name="connsiteY11" fmla="*/ 0 h 1143002"/>
              <a:gd name="connsiteX12" fmla="*/ 1136650 w 3790647"/>
              <a:gd name="connsiteY12" fmla="*/ 1143002 h 1143002"/>
              <a:gd name="connsiteX13" fmla="*/ 2279650 w 3790647"/>
              <a:gd name="connsiteY13" fmla="*/ 0 h 11430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3790647" h="1143002">
                <a:moveTo>
                  <a:pt x="3790647" y="304585"/>
                </a:moveTo>
                <a:lnTo>
                  <a:pt x="3790647" y="1081329"/>
                </a:lnTo>
                <a:lnTo>
                  <a:pt x="3762543" y="1091615"/>
                </a:lnTo>
                <a:cubicBezTo>
                  <a:pt x="3655170" y="1125011"/>
                  <a:pt x="3541011" y="1143002"/>
                  <a:pt x="3422649" y="1143002"/>
                </a:cubicBezTo>
                <a:cubicBezTo>
                  <a:pt x="3422649" y="827371"/>
                  <a:pt x="3550584" y="541620"/>
                  <a:pt x="3757427" y="334777"/>
                </a:cubicBezTo>
                <a:close/>
                <a:moveTo>
                  <a:pt x="2285997" y="17"/>
                </a:moveTo>
                <a:cubicBezTo>
                  <a:pt x="2914332" y="3435"/>
                  <a:pt x="3422644" y="513848"/>
                  <a:pt x="3422650" y="1142983"/>
                </a:cubicBezTo>
                <a:cubicBezTo>
                  <a:pt x="2794315" y="1139567"/>
                  <a:pt x="2286006" y="629153"/>
                  <a:pt x="2285997" y="17"/>
                </a:cubicBezTo>
                <a:close/>
                <a:moveTo>
                  <a:pt x="0" y="17"/>
                </a:moveTo>
                <a:cubicBezTo>
                  <a:pt x="628334" y="3435"/>
                  <a:pt x="1136644" y="513848"/>
                  <a:pt x="1136650" y="1142983"/>
                </a:cubicBezTo>
                <a:cubicBezTo>
                  <a:pt x="508316" y="1139567"/>
                  <a:pt x="9" y="629153"/>
                  <a:pt x="0" y="17"/>
                </a:cubicBezTo>
                <a:close/>
                <a:moveTo>
                  <a:pt x="2279650" y="0"/>
                </a:moveTo>
                <a:cubicBezTo>
                  <a:pt x="2279650" y="631263"/>
                  <a:pt x="1767910" y="1143002"/>
                  <a:pt x="1136650" y="1143002"/>
                </a:cubicBezTo>
                <a:cubicBezTo>
                  <a:pt x="1136650" y="511739"/>
                  <a:pt x="1648390" y="0"/>
                  <a:pt x="2279650" y="0"/>
                </a:cubicBezTo>
                <a:close/>
              </a:path>
            </a:pathLst>
          </a:custGeom>
          <a:solidFill>
            <a:schemeClr val="accent6">
              <a:lumMod val="60000"/>
              <a:lumOff val="40000"/>
              <a:alpha val="20000"/>
            </a:schemeClr>
          </a:solidFill>
          <a:ln w="4154" cap="flat">
            <a:noFill/>
            <a:prstDash val="solid"/>
            <a:miter/>
          </a:ln>
        </p:spPr>
        <p:txBody>
          <a:bodyPr wrap="square">
            <a:noAutofit/>
          </a:bodyPr>
          <a:lstStyle>
            <a:lvl1pPr>
              <a:defRPr>
                <a:noFill/>
              </a:defRPr>
            </a:lvl1pPr>
          </a:lstStyle>
          <a:p>
            <a:pPr lvl="0"/>
            <a:r>
              <a:rPr lang="en-US"/>
              <a:t>Click to edit Master text styles</a:t>
            </a:r>
          </a:p>
        </p:txBody>
      </p:sp>
      <p:pic>
        <p:nvPicPr>
          <p:cNvPr id="120" name="Graphic 119">
            <a:extLst>
              <a:ext uri="{FF2B5EF4-FFF2-40B4-BE49-F238E27FC236}">
                <a16:creationId xmlns:a16="http://schemas.microsoft.com/office/drawing/2014/main" id="{9C01A786-0C1A-6C4A-1466-1AE233D142AE}"/>
              </a:ext>
            </a:extLst>
          </p:cNvPr>
          <p:cNvPicPr>
            <a:picLocks noChangeAspect="1"/>
          </p:cNvPicPr>
          <p:nvPr/>
        </p:nvPicPr>
        <p:blipFill rotWithShape="1">
          <a:blip r:embed="rId2">
            <a:extLst>
              <a:ext uri="{96DAC541-7B7A-43D3-8B79-37D633B846F1}">
                <asvg:svgBlip xmlns:asvg="http://schemas.microsoft.com/office/drawing/2016/SVG/main" r:embed="rId3"/>
              </a:ext>
            </a:extLst>
          </a:blip>
          <a:srcRect l="68908" b="83148"/>
          <a:stretch/>
        </p:blipFill>
        <p:spPr>
          <a:xfrm>
            <a:off x="8401354" y="12700"/>
            <a:ext cx="3790646" cy="1155700"/>
          </a:xfrm>
          <a:prstGeom prst="rect">
            <a:avLst/>
          </a:prstGeom>
        </p:spPr>
      </p:pic>
    </p:spTree>
    <p:extLst>
      <p:ext uri="{BB962C8B-B14F-4D97-AF65-F5344CB8AC3E}">
        <p14:creationId xmlns:p14="http://schemas.microsoft.com/office/powerpoint/2010/main" val="374097187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wo content 04">
    <p:spTree>
      <p:nvGrpSpPr>
        <p:cNvPr id="1" name=""/>
        <p:cNvGrpSpPr/>
        <p:nvPr/>
      </p:nvGrpSpPr>
      <p:grpSpPr>
        <a:xfrm>
          <a:off x="0" y="0"/>
          <a:ext cx="0" cy="0"/>
          <a:chOff x="0" y="0"/>
          <a:chExt cx="0" cy="0"/>
        </a:xfrm>
      </p:grpSpPr>
      <p:pic>
        <p:nvPicPr>
          <p:cNvPr id="10" name="Graphic 9">
            <a:extLst>
              <a:ext uri="{FF2B5EF4-FFF2-40B4-BE49-F238E27FC236}">
                <a16:creationId xmlns:a16="http://schemas.microsoft.com/office/drawing/2014/main" id="{0059F316-9319-477C-3BD8-C3B19F248AFB}"/>
              </a:ext>
            </a:extLst>
          </p:cNvPr>
          <p:cNvPicPr>
            <a:picLocks noChangeAspect="1"/>
          </p:cNvPicPr>
          <p:nvPr userDrawn="1"/>
        </p:nvPicPr>
        <p:blipFill rotWithShape="1">
          <a:blip r:embed="rId2">
            <a:extLst>
              <a:ext uri="{96DAC541-7B7A-43D3-8B79-37D633B846F1}">
                <asvg:svgBlip xmlns:asvg="http://schemas.microsoft.com/office/drawing/2016/SVG/main" r:embed="rId3"/>
              </a:ext>
            </a:extLst>
          </a:blip>
          <a:srcRect l="87659"/>
          <a:stretch/>
        </p:blipFill>
        <p:spPr>
          <a:xfrm>
            <a:off x="10687350" y="12700"/>
            <a:ext cx="1504649" cy="6858000"/>
          </a:xfrm>
          <a:prstGeom prst="rect">
            <a:avLst/>
          </a:prstGeom>
        </p:spPr>
      </p:pic>
      <p:pic>
        <p:nvPicPr>
          <p:cNvPr id="12" name="Graphic 11">
            <a:extLst>
              <a:ext uri="{FF2B5EF4-FFF2-40B4-BE49-F238E27FC236}">
                <a16:creationId xmlns:a16="http://schemas.microsoft.com/office/drawing/2014/main" id="{AEF98D51-D262-470D-2214-A8A0EDB73625}"/>
              </a:ext>
            </a:extLst>
          </p:cNvPr>
          <p:cNvPicPr>
            <a:picLocks noChangeAspect="1"/>
          </p:cNvPicPr>
          <p:nvPr userDrawn="1"/>
        </p:nvPicPr>
        <p:blipFill rotWithShape="1">
          <a:blip r:embed="rId4">
            <a:extLst>
              <a:ext uri="{96DAC541-7B7A-43D3-8B79-37D633B846F1}">
                <asvg:svgBlip xmlns:asvg="http://schemas.microsoft.com/office/drawing/2016/SVG/main" r:embed="rId5"/>
              </a:ext>
            </a:extLst>
          </a:blip>
          <a:srcRect r="34180"/>
          <a:stretch/>
        </p:blipFill>
        <p:spPr>
          <a:xfrm>
            <a:off x="10687351" y="4584700"/>
            <a:ext cx="1504649" cy="2286000"/>
          </a:xfrm>
          <a:prstGeom prst="rect">
            <a:avLst/>
          </a:prstGeom>
        </p:spPr>
      </p:pic>
      <p:pic>
        <p:nvPicPr>
          <p:cNvPr id="13" name="Graphic 12">
            <a:extLst>
              <a:ext uri="{FF2B5EF4-FFF2-40B4-BE49-F238E27FC236}">
                <a16:creationId xmlns:a16="http://schemas.microsoft.com/office/drawing/2014/main" id="{3480B83D-EEC7-5C2D-9338-841D00545701}"/>
              </a:ext>
            </a:extLst>
          </p:cNvPr>
          <p:cNvPicPr>
            <a:picLocks noChangeAspect="1"/>
          </p:cNvPicPr>
          <p:nvPr userDrawn="1"/>
        </p:nvPicPr>
        <p:blipFill rotWithShape="1">
          <a:blip r:embed="rId4">
            <a:extLst>
              <a:ext uri="{96DAC541-7B7A-43D3-8B79-37D633B846F1}">
                <asvg:svgBlip xmlns:asvg="http://schemas.microsoft.com/office/drawing/2016/SVG/main" r:embed="rId5"/>
              </a:ext>
            </a:extLst>
          </a:blip>
          <a:srcRect r="34180"/>
          <a:stretch/>
        </p:blipFill>
        <p:spPr>
          <a:xfrm>
            <a:off x="10687351" y="2297076"/>
            <a:ext cx="1504649" cy="2286000"/>
          </a:xfrm>
          <a:prstGeom prst="rect">
            <a:avLst/>
          </a:prstGeom>
        </p:spPr>
      </p:pic>
      <p:pic>
        <p:nvPicPr>
          <p:cNvPr id="14" name="Graphic 13">
            <a:extLst>
              <a:ext uri="{FF2B5EF4-FFF2-40B4-BE49-F238E27FC236}">
                <a16:creationId xmlns:a16="http://schemas.microsoft.com/office/drawing/2014/main" id="{69BE97B1-E4D2-AA2A-1E85-0D5987351359}"/>
              </a:ext>
            </a:extLst>
          </p:cNvPr>
          <p:cNvPicPr>
            <a:picLocks noChangeAspect="1"/>
          </p:cNvPicPr>
          <p:nvPr userDrawn="1"/>
        </p:nvPicPr>
        <p:blipFill rotWithShape="1">
          <a:blip r:embed="rId4">
            <a:extLst>
              <a:ext uri="{96DAC541-7B7A-43D3-8B79-37D633B846F1}">
                <asvg:svgBlip xmlns:asvg="http://schemas.microsoft.com/office/drawing/2016/SVG/main" r:embed="rId5"/>
              </a:ext>
            </a:extLst>
          </a:blip>
          <a:srcRect r="34180"/>
          <a:stretch/>
        </p:blipFill>
        <p:spPr>
          <a:xfrm>
            <a:off x="10687351" y="9452"/>
            <a:ext cx="1504649" cy="2286000"/>
          </a:xfrm>
          <a:prstGeom prst="rect">
            <a:avLst/>
          </a:prstGeom>
        </p:spPr>
      </p:pic>
      <p:pic>
        <p:nvPicPr>
          <p:cNvPr id="15" name="Graphic 14">
            <a:extLst>
              <a:ext uri="{FF2B5EF4-FFF2-40B4-BE49-F238E27FC236}">
                <a16:creationId xmlns:a16="http://schemas.microsoft.com/office/drawing/2014/main" id="{F227120C-DBC1-2EDA-E58C-E1DAD7E550FD}"/>
              </a:ext>
            </a:extLst>
          </p:cNvPr>
          <p:cNvPicPr>
            <a:picLocks noChangeAspect="1"/>
          </p:cNvPicPr>
          <p:nvPr userDrawn="1"/>
        </p:nvPicPr>
        <p:blipFill rotWithShape="1">
          <a:blip r:embed="rId2">
            <a:extLst>
              <a:ext uri="{96DAC541-7B7A-43D3-8B79-37D633B846F1}">
                <asvg:svgBlip xmlns:asvg="http://schemas.microsoft.com/office/drawing/2016/SVG/main" r:embed="rId3"/>
              </a:ext>
            </a:extLst>
          </a:blip>
          <a:srcRect t="83283" r="50000"/>
          <a:stretch/>
        </p:blipFill>
        <p:spPr>
          <a:xfrm>
            <a:off x="0" y="5731979"/>
            <a:ext cx="6096000" cy="1146408"/>
          </a:xfrm>
          <a:prstGeom prst="rect">
            <a:avLst/>
          </a:prstGeom>
        </p:spPr>
      </p:pic>
      <p:pic>
        <p:nvPicPr>
          <p:cNvPr id="17" name="Graphic 16">
            <a:extLst>
              <a:ext uri="{FF2B5EF4-FFF2-40B4-BE49-F238E27FC236}">
                <a16:creationId xmlns:a16="http://schemas.microsoft.com/office/drawing/2014/main" id="{3FDA3437-5725-1727-4B8A-FCE595561932}"/>
              </a:ext>
            </a:extLst>
          </p:cNvPr>
          <p:cNvPicPr>
            <a:picLocks noChangeAspect="1"/>
          </p:cNvPicPr>
          <p:nvPr userDrawn="1"/>
        </p:nvPicPr>
        <p:blipFill rotWithShape="1">
          <a:blip r:embed="rId4">
            <a:extLst>
              <a:ext uri="{96DAC541-7B7A-43D3-8B79-37D633B846F1}">
                <asvg:svgBlip xmlns:asvg="http://schemas.microsoft.com/office/drawing/2016/SVG/main" r:embed="rId5"/>
              </a:ext>
            </a:extLst>
          </a:blip>
          <a:srcRect t="1" b="50186"/>
          <a:stretch/>
        </p:blipFill>
        <p:spPr>
          <a:xfrm rot="10800000">
            <a:off x="1504646" y="5731981"/>
            <a:ext cx="2286000" cy="1138718"/>
          </a:xfrm>
          <a:prstGeom prst="rect">
            <a:avLst/>
          </a:prstGeom>
        </p:spPr>
      </p:pic>
      <p:pic>
        <p:nvPicPr>
          <p:cNvPr id="18" name="Graphic 17">
            <a:extLst>
              <a:ext uri="{FF2B5EF4-FFF2-40B4-BE49-F238E27FC236}">
                <a16:creationId xmlns:a16="http://schemas.microsoft.com/office/drawing/2014/main" id="{35C8D2AF-CEDF-4131-723C-91569E90C29F}"/>
              </a:ext>
            </a:extLst>
          </p:cNvPr>
          <p:cNvPicPr>
            <a:picLocks noChangeAspect="1"/>
          </p:cNvPicPr>
          <p:nvPr userDrawn="1"/>
        </p:nvPicPr>
        <p:blipFill rotWithShape="1">
          <a:blip r:embed="rId4">
            <a:extLst>
              <a:ext uri="{96DAC541-7B7A-43D3-8B79-37D633B846F1}">
                <asvg:svgBlip xmlns:asvg="http://schemas.microsoft.com/office/drawing/2016/SVG/main" r:embed="rId5"/>
              </a:ext>
            </a:extLst>
          </a:blip>
          <a:srcRect r="34180" b="50186"/>
          <a:stretch/>
        </p:blipFill>
        <p:spPr>
          <a:xfrm rot="10800000">
            <a:off x="-3" y="5731980"/>
            <a:ext cx="1504649" cy="1138720"/>
          </a:xfrm>
          <a:prstGeom prst="rect">
            <a:avLst/>
          </a:prstGeom>
        </p:spPr>
      </p:pic>
      <p:sp>
        <p:nvSpPr>
          <p:cNvPr id="2" name="Title 1">
            <a:extLst>
              <a:ext uri="{FF2B5EF4-FFF2-40B4-BE49-F238E27FC236}">
                <a16:creationId xmlns:a16="http://schemas.microsoft.com/office/drawing/2014/main" id="{C07285C8-D51D-91BB-C356-908E67607044}"/>
              </a:ext>
            </a:extLst>
          </p:cNvPr>
          <p:cNvSpPr>
            <a:spLocks noGrp="1"/>
          </p:cNvSpPr>
          <p:nvPr>
            <p:ph type="title"/>
          </p:nvPr>
        </p:nvSpPr>
        <p:spPr>
          <a:xfrm>
            <a:off x="841248" y="841248"/>
            <a:ext cx="10479024" cy="557784"/>
          </a:xfrm>
        </p:spPr>
        <p:txBody>
          <a:bodyPr anchor="t"/>
          <a:lstStyle>
            <a:lvl1pPr>
              <a:defRPr sz="2000" cap="all" spc="300" baseline="0"/>
            </a:lvl1pPr>
          </a:lstStyle>
          <a:p>
            <a:r>
              <a:rPr lang="en-US"/>
              <a:t>Click to edit Master title style</a:t>
            </a:r>
            <a:endParaRPr lang="en-US" dirty="0"/>
          </a:p>
        </p:txBody>
      </p:sp>
      <p:sp>
        <p:nvSpPr>
          <p:cNvPr id="16" name="Content Placeholder 12">
            <a:extLst>
              <a:ext uri="{FF2B5EF4-FFF2-40B4-BE49-F238E27FC236}">
                <a16:creationId xmlns:a16="http://schemas.microsoft.com/office/drawing/2014/main" id="{854FEE13-908D-1E41-D8D6-51FE4B1E0A0C}"/>
              </a:ext>
            </a:extLst>
          </p:cNvPr>
          <p:cNvSpPr>
            <a:spLocks noGrp="1"/>
          </p:cNvSpPr>
          <p:nvPr>
            <p:ph sz="quarter" idx="13"/>
          </p:nvPr>
        </p:nvSpPr>
        <p:spPr>
          <a:xfrm>
            <a:off x="841248" y="1536827"/>
            <a:ext cx="2862072" cy="4479925"/>
          </a:xfrm>
        </p:spPr>
        <p:txBody>
          <a:bodyPr>
            <a:normAutofit/>
          </a:bodyPr>
          <a:lstStyle>
            <a:lvl1pPr marL="0" indent="0">
              <a:lnSpc>
                <a:spcPct val="90000"/>
              </a:lnSpc>
              <a:spcAft>
                <a:spcPts val="1800"/>
              </a:spcAft>
              <a:buSzPct val="100000"/>
              <a:buNone/>
              <a:defRPr sz="2000" b="1"/>
            </a:lvl1pPr>
            <a:lvl2pPr>
              <a:buSzPct val="100000"/>
              <a:defRPr sz="2000"/>
            </a:lvl2pPr>
            <a:lvl3pPr>
              <a:buSzPct val="100000"/>
              <a:defRPr sz="1800"/>
            </a:lvl3pPr>
            <a:lvl4pPr>
              <a:buSzPct val="100000"/>
              <a:defRPr sz="1800"/>
            </a:lvl4pPr>
            <a:lvl5pPr>
              <a:buSzPct val="100000"/>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Content Placeholder 12">
            <a:extLst>
              <a:ext uri="{FF2B5EF4-FFF2-40B4-BE49-F238E27FC236}">
                <a16:creationId xmlns:a16="http://schemas.microsoft.com/office/drawing/2014/main" id="{4D580F1D-9A19-7B41-1ACE-62B7B5444253}"/>
              </a:ext>
            </a:extLst>
          </p:cNvPr>
          <p:cNvSpPr>
            <a:spLocks noGrp="1"/>
          </p:cNvSpPr>
          <p:nvPr>
            <p:ph sz="quarter" idx="14"/>
          </p:nvPr>
        </p:nvSpPr>
        <p:spPr>
          <a:xfrm>
            <a:off x="4791456" y="1536827"/>
            <a:ext cx="5650992" cy="4480560"/>
          </a:xfrm>
        </p:spPr>
        <p:txBody>
          <a:bodyPr>
            <a:normAutofit/>
          </a:bodyPr>
          <a:lstStyle>
            <a:lvl1pPr marL="457200" indent="-457200">
              <a:lnSpc>
                <a:spcPct val="90000"/>
              </a:lnSpc>
              <a:spcBef>
                <a:spcPts val="1000"/>
              </a:spcBef>
              <a:spcAft>
                <a:spcPts val="0"/>
              </a:spcAft>
              <a:buSzPct val="100000"/>
              <a:buFont typeface="+mj-lt"/>
              <a:buAutoNum type="arabicPeriod"/>
              <a:defRPr sz="2000"/>
            </a:lvl1pPr>
            <a:lvl2pPr marL="914400" indent="-457200">
              <a:buSzPct val="100000"/>
              <a:buFont typeface="+mj-lt"/>
              <a:buAutoNum type="alphaLcPeriod"/>
              <a:defRPr sz="2000"/>
            </a:lvl2pPr>
            <a:lvl3pPr marL="1371600" indent="-457200">
              <a:buSzPct val="100000"/>
              <a:buFont typeface="+mj-lt"/>
              <a:buAutoNum type="romanLcPeriod"/>
              <a:defRPr sz="1800"/>
            </a:lvl3pPr>
            <a:lvl4pPr marL="1828800" indent="-457200">
              <a:buSzPct val="100000"/>
              <a:buFont typeface="+mj-lt"/>
              <a:buAutoNum type="arabicParenR"/>
              <a:defRPr sz="1800"/>
            </a:lvl4pPr>
            <a:lvl5pPr marL="2286000" indent="-457200">
              <a:buSzPct val="100000"/>
              <a:buFont typeface="+mj-lt"/>
              <a:buAutoNum type="alphaLcParen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3" name="Footer Placeholder 2">
            <a:extLst>
              <a:ext uri="{FF2B5EF4-FFF2-40B4-BE49-F238E27FC236}">
                <a16:creationId xmlns:a16="http://schemas.microsoft.com/office/drawing/2014/main" id="{A54D0E8A-D840-3B34-461F-395ACC9FA827}"/>
              </a:ext>
            </a:extLst>
          </p:cNvPr>
          <p:cNvSpPr>
            <a:spLocks noGrp="1"/>
          </p:cNvSpPr>
          <p:nvPr>
            <p:ph type="ftr" sz="quarter" idx="10"/>
          </p:nvPr>
        </p:nvSpPr>
        <p:spPr/>
        <p:txBody>
          <a:bodyPr/>
          <a:lstStyle/>
          <a:p>
            <a:r>
              <a:rPr lang="en-US" noProof="0" dirty="0"/>
              <a:t>FOOTER TITLE</a:t>
            </a:r>
          </a:p>
        </p:txBody>
      </p:sp>
      <p:sp>
        <p:nvSpPr>
          <p:cNvPr id="4" name="Slide Number Placeholder 3">
            <a:extLst>
              <a:ext uri="{FF2B5EF4-FFF2-40B4-BE49-F238E27FC236}">
                <a16:creationId xmlns:a16="http://schemas.microsoft.com/office/drawing/2014/main" id="{108E551C-14F1-4049-29C9-7A53E172F850}"/>
              </a:ext>
            </a:extLst>
          </p:cNvPr>
          <p:cNvSpPr>
            <a:spLocks noGrp="1"/>
          </p:cNvSpPr>
          <p:nvPr>
            <p:ph type="sldNum" sz="quarter" idx="11"/>
          </p:nvPr>
        </p:nvSpPr>
        <p:spPr/>
        <p:txBody>
          <a:bodyPr/>
          <a:lstStyle/>
          <a:p>
            <a:fld id="{B67B645E-C5E5-4727-B977-D372A0AA71D9}" type="slidenum">
              <a:rPr lang="en-US" smtClean="0"/>
              <a:pPr/>
              <a:t>‹#›</a:t>
            </a:fld>
            <a:endParaRPr lang="en-US" dirty="0"/>
          </a:p>
        </p:txBody>
      </p:sp>
    </p:spTree>
    <p:extLst>
      <p:ext uri="{BB962C8B-B14F-4D97-AF65-F5344CB8AC3E}">
        <p14:creationId xmlns:p14="http://schemas.microsoft.com/office/powerpoint/2010/main" val="228460799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Closing">
    <p:bg>
      <p:bgPr>
        <a:solidFill>
          <a:schemeClr val="accent6">
            <a:lumMod val="50000"/>
          </a:schemeClr>
        </a:solidFill>
        <a:effectLst/>
      </p:bgPr>
    </p:bg>
    <p:spTree>
      <p:nvGrpSpPr>
        <p:cNvPr id="1" name=""/>
        <p:cNvGrpSpPr/>
        <p:nvPr/>
      </p:nvGrpSpPr>
      <p:grpSpPr>
        <a:xfrm>
          <a:off x="0" y="0"/>
          <a:ext cx="0" cy="0"/>
          <a:chOff x="0" y="0"/>
          <a:chExt cx="0" cy="0"/>
        </a:xfrm>
      </p:grpSpPr>
      <p:pic>
        <p:nvPicPr>
          <p:cNvPr id="5" name="Graphic 4">
            <a:extLst>
              <a:ext uri="{FF2B5EF4-FFF2-40B4-BE49-F238E27FC236}">
                <a16:creationId xmlns:a16="http://schemas.microsoft.com/office/drawing/2014/main" id="{610FBCDE-EE59-33A6-32CA-9F6279AA4357}"/>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0" y="12700"/>
            <a:ext cx="12192000" cy="6858000"/>
          </a:xfrm>
          <a:prstGeom prst="rect">
            <a:avLst/>
          </a:prstGeom>
        </p:spPr>
      </p:pic>
      <p:pic>
        <p:nvPicPr>
          <p:cNvPr id="6" name="Graphic 5">
            <a:extLst>
              <a:ext uri="{FF2B5EF4-FFF2-40B4-BE49-F238E27FC236}">
                <a16:creationId xmlns:a16="http://schemas.microsoft.com/office/drawing/2014/main" id="{E45A58EF-738C-B1BA-F49A-84ADB68F8A88}"/>
              </a:ext>
            </a:extLst>
          </p:cNvPr>
          <p:cNvPicPr>
            <a:picLocks noChangeAspect="1"/>
          </p:cNvPicPr>
          <p:nvPr userDrawn="1"/>
        </p:nvPicPr>
        <p:blipFill rotWithShape="1">
          <a:blip r:embed="rId4">
            <a:extLst>
              <a:ext uri="{96DAC541-7B7A-43D3-8B79-37D633B846F1}">
                <asvg:svgBlip xmlns:asvg="http://schemas.microsoft.com/office/drawing/2016/SVG/main" r:embed="rId5"/>
              </a:ext>
            </a:extLst>
          </a:blip>
          <a:srcRect b="49858"/>
          <a:stretch/>
        </p:blipFill>
        <p:spPr>
          <a:xfrm>
            <a:off x="8401354" y="9452"/>
            <a:ext cx="2286000" cy="1146248"/>
          </a:xfrm>
          <a:prstGeom prst="rect">
            <a:avLst/>
          </a:prstGeom>
        </p:spPr>
      </p:pic>
      <p:pic>
        <p:nvPicPr>
          <p:cNvPr id="7" name="Graphic 6">
            <a:extLst>
              <a:ext uri="{FF2B5EF4-FFF2-40B4-BE49-F238E27FC236}">
                <a16:creationId xmlns:a16="http://schemas.microsoft.com/office/drawing/2014/main" id="{37F78E2C-6843-1373-E993-79393D858434}"/>
              </a:ext>
            </a:extLst>
          </p:cNvPr>
          <p:cNvPicPr>
            <a:picLocks noChangeAspect="1"/>
          </p:cNvPicPr>
          <p:nvPr userDrawn="1"/>
        </p:nvPicPr>
        <p:blipFill rotWithShape="1">
          <a:blip r:embed="rId4">
            <a:extLst>
              <a:ext uri="{96DAC541-7B7A-43D3-8B79-37D633B846F1}">
                <asvg:svgBlip xmlns:asvg="http://schemas.microsoft.com/office/drawing/2016/SVG/main" r:embed="rId5"/>
              </a:ext>
            </a:extLst>
          </a:blip>
          <a:srcRect r="34180" b="49858"/>
          <a:stretch/>
        </p:blipFill>
        <p:spPr>
          <a:xfrm>
            <a:off x="10687351" y="9452"/>
            <a:ext cx="1504649" cy="1146248"/>
          </a:xfrm>
          <a:prstGeom prst="rect">
            <a:avLst/>
          </a:prstGeom>
        </p:spPr>
      </p:pic>
      <p:pic>
        <p:nvPicPr>
          <p:cNvPr id="8" name="Graphic 7">
            <a:extLst>
              <a:ext uri="{FF2B5EF4-FFF2-40B4-BE49-F238E27FC236}">
                <a16:creationId xmlns:a16="http://schemas.microsoft.com/office/drawing/2014/main" id="{9559DD38-C8CC-7B28-F492-ACB263A81476}"/>
              </a:ext>
            </a:extLst>
          </p:cNvPr>
          <p:cNvPicPr>
            <a:picLocks noChangeAspect="1"/>
          </p:cNvPicPr>
          <p:nvPr userDrawn="1"/>
        </p:nvPicPr>
        <p:blipFill rotWithShape="1">
          <a:blip r:embed="rId4">
            <a:extLst>
              <a:ext uri="{96DAC541-7B7A-43D3-8B79-37D633B846F1}">
                <asvg:svgBlip xmlns:asvg="http://schemas.microsoft.com/office/drawing/2016/SVG/main" r:embed="rId5"/>
              </a:ext>
            </a:extLst>
          </a:blip>
          <a:srcRect t="1" b="50186"/>
          <a:stretch/>
        </p:blipFill>
        <p:spPr>
          <a:xfrm rot="10800000">
            <a:off x="1504646" y="5731981"/>
            <a:ext cx="2286000" cy="1138718"/>
          </a:xfrm>
          <a:prstGeom prst="rect">
            <a:avLst/>
          </a:prstGeom>
        </p:spPr>
      </p:pic>
      <p:pic>
        <p:nvPicPr>
          <p:cNvPr id="9" name="Graphic 8">
            <a:extLst>
              <a:ext uri="{FF2B5EF4-FFF2-40B4-BE49-F238E27FC236}">
                <a16:creationId xmlns:a16="http://schemas.microsoft.com/office/drawing/2014/main" id="{8DEFF3B2-90E8-5D9B-CEA8-00B05000BF0E}"/>
              </a:ext>
            </a:extLst>
          </p:cNvPr>
          <p:cNvPicPr>
            <a:picLocks noChangeAspect="1"/>
          </p:cNvPicPr>
          <p:nvPr userDrawn="1"/>
        </p:nvPicPr>
        <p:blipFill rotWithShape="1">
          <a:blip r:embed="rId4">
            <a:extLst>
              <a:ext uri="{96DAC541-7B7A-43D3-8B79-37D633B846F1}">
                <asvg:svgBlip xmlns:asvg="http://schemas.microsoft.com/office/drawing/2016/SVG/main" r:embed="rId5"/>
              </a:ext>
            </a:extLst>
          </a:blip>
          <a:srcRect r="34180" b="50186"/>
          <a:stretch/>
        </p:blipFill>
        <p:spPr>
          <a:xfrm rot="10800000">
            <a:off x="-3" y="5731980"/>
            <a:ext cx="1504649" cy="1138720"/>
          </a:xfrm>
          <a:prstGeom prst="rect">
            <a:avLst/>
          </a:prstGeom>
        </p:spPr>
      </p:pic>
      <p:sp>
        <p:nvSpPr>
          <p:cNvPr id="13" name="Title 123">
            <a:extLst>
              <a:ext uri="{FF2B5EF4-FFF2-40B4-BE49-F238E27FC236}">
                <a16:creationId xmlns:a16="http://schemas.microsoft.com/office/drawing/2014/main" id="{0B9C7C4B-FC2C-5D51-5679-3D5ED85185DA}"/>
              </a:ext>
            </a:extLst>
          </p:cNvPr>
          <p:cNvSpPr>
            <a:spLocks noGrp="1"/>
          </p:cNvSpPr>
          <p:nvPr>
            <p:ph type="title"/>
          </p:nvPr>
        </p:nvSpPr>
        <p:spPr>
          <a:xfrm>
            <a:off x="841243" y="832104"/>
            <a:ext cx="10479088" cy="2587625"/>
          </a:xfrm>
        </p:spPr>
        <p:txBody>
          <a:bodyPr anchor="t"/>
          <a:lstStyle>
            <a:lvl1pPr>
              <a:lnSpc>
                <a:spcPct val="75000"/>
              </a:lnSpc>
              <a:defRPr sz="8000" b="0" spc="0" baseline="0">
                <a:solidFill>
                  <a:schemeClr val="bg1"/>
                </a:solidFill>
                <a:latin typeface="+mn-lt"/>
              </a:defRPr>
            </a:lvl1pPr>
          </a:lstStyle>
          <a:p>
            <a:r>
              <a:rPr lang="en-US"/>
              <a:t>Click to edit Master title style</a:t>
            </a:r>
            <a:endParaRPr lang="en-US" dirty="0"/>
          </a:p>
        </p:txBody>
      </p:sp>
      <p:sp>
        <p:nvSpPr>
          <p:cNvPr id="10" name="Text Placeholder 9">
            <a:extLst>
              <a:ext uri="{FF2B5EF4-FFF2-40B4-BE49-F238E27FC236}">
                <a16:creationId xmlns:a16="http://schemas.microsoft.com/office/drawing/2014/main" id="{C79F5B69-7199-E3E6-5554-6CC2207D48E4}"/>
              </a:ext>
            </a:extLst>
          </p:cNvPr>
          <p:cNvSpPr>
            <a:spLocks noGrp="1"/>
          </p:cNvSpPr>
          <p:nvPr>
            <p:ph type="body" sz="quarter" idx="11"/>
          </p:nvPr>
        </p:nvSpPr>
        <p:spPr>
          <a:xfrm>
            <a:off x="841375" y="3705309"/>
            <a:ext cx="10479088" cy="2587625"/>
          </a:xfrm>
        </p:spPr>
        <p:txBody>
          <a:bodyPr/>
          <a:lstStyle>
            <a:lvl1pPr marL="0" indent="0">
              <a:lnSpc>
                <a:spcPct val="130000"/>
              </a:lnSpc>
              <a:spcAft>
                <a:spcPts val="1000"/>
              </a:spcAft>
              <a:buNone/>
              <a:defRPr b="1" i="0" cap="all" spc="300" baseline="0">
                <a:solidFill>
                  <a:schemeClr val="bg1"/>
                </a:solidFill>
                <a:latin typeface="+mj-lt"/>
              </a:defRPr>
            </a:lvl1pPr>
          </a:lstStyle>
          <a:p>
            <a:pPr lvl="0"/>
            <a:r>
              <a:rPr lang="en-US"/>
              <a:t>Click to edit Master text styles</a:t>
            </a:r>
          </a:p>
        </p:txBody>
      </p:sp>
    </p:spTree>
    <p:extLst>
      <p:ext uri="{BB962C8B-B14F-4D97-AF65-F5344CB8AC3E}">
        <p14:creationId xmlns:p14="http://schemas.microsoft.com/office/powerpoint/2010/main" val="14309312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01">
    <p:spTree>
      <p:nvGrpSpPr>
        <p:cNvPr id="1" name=""/>
        <p:cNvGrpSpPr/>
        <p:nvPr/>
      </p:nvGrpSpPr>
      <p:grpSpPr>
        <a:xfrm>
          <a:off x="0" y="0"/>
          <a:ext cx="0" cy="0"/>
          <a:chOff x="0" y="0"/>
          <a:chExt cx="0" cy="0"/>
        </a:xfrm>
      </p:grpSpPr>
      <p:pic>
        <p:nvPicPr>
          <p:cNvPr id="5" name="Graphic 4">
            <a:extLst>
              <a:ext uri="{FF2B5EF4-FFF2-40B4-BE49-F238E27FC236}">
                <a16:creationId xmlns:a16="http://schemas.microsoft.com/office/drawing/2014/main" id="{A1EF8CAB-74EE-F5E0-2A98-D49729C57395}"/>
              </a:ext>
            </a:extLst>
          </p:cNvPr>
          <p:cNvPicPr>
            <a:picLocks noChangeAspect="1"/>
          </p:cNvPicPr>
          <p:nvPr userDrawn="1"/>
        </p:nvPicPr>
        <p:blipFill rotWithShape="1">
          <a:blip r:embed="rId2">
            <a:extLst>
              <a:ext uri="{96DAC541-7B7A-43D3-8B79-37D633B846F1}">
                <asvg:svgBlip xmlns:asvg="http://schemas.microsoft.com/office/drawing/2016/SVG/main" r:embed="rId3"/>
              </a:ext>
            </a:extLst>
          </a:blip>
          <a:srcRect l="50000" t="1" b="49999"/>
          <a:stretch/>
        </p:blipFill>
        <p:spPr>
          <a:xfrm>
            <a:off x="6096000" y="0"/>
            <a:ext cx="6095999" cy="3429000"/>
          </a:xfrm>
          <a:prstGeom prst="rect">
            <a:avLst/>
          </a:prstGeom>
        </p:spPr>
      </p:pic>
      <p:pic>
        <p:nvPicPr>
          <p:cNvPr id="6" name="Graphic 5">
            <a:extLst>
              <a:ext uri="{FF2B5EF4-FFF2-40B4-BE49-F238E27FC236}">
                <a16:creationId xmlns:a16="http://schemas.microsoft.com/office/drawing/2014/main" id="{8783521D-ED5D-D5DB-16FA-CD1B1203DF6C}"/>
              </a:ext>
            </a:extLst>
          </p:cNvPr>
          <p:cNvPicPr>
            <a:picLocks noChangeAspect="1"/>
          </p:cNvPicPr>
          <p:nvPr userDrawn="1"/>
        </p:nvPicPr>
        <p:blipFill rotWithShape="1">
          <a:blip r:embed="rId2">
            <a:extLst>
              <a:ext uri="{96DAC541-7B7A-43D3-8B79-37D633B846F1}">
                <asvg:svgBlip xmlns:asvg="http://schemas.microsoft.com/office/drawing/2016/SVG/main" r:embed="rId3"/>
              </a:ext>
            </a:extLst>
          </a:blip>
          <a:srcRect t="83283" r="87659"/>
          <a:stretch/>
        </p:blipFill>
        <p:spPr>
          <a:xfrm>
            <a:off x="0" y="5731979"/>
            <a:ext cx="1504645" cy="1146408"/>
          </a:xfrm>
          <a:prstGeom prst="rect">
            <a:avLst/>
          </a:prstGeom>
        </p:spPr>
      </p:pic>
      <p:pic>
        <p:nvPicPr>
          <p:cNvPr id="7" name="Graphic 6">
            <a:extLst>
              <a:ext uri="{FF2B5EF4-FFF2-40B4-BE49-F238E27FC236}">
                <a16:creationId xmlns:a16="http://schemas.microsoft.com/office/drawing/2014/main" id="{9381EED1-F8B1-76DD-2AF9-959C65437FF8}"/>
              </a:ext>
            </a:extLst>
          </p:cNvPr>
          <p:cNvPicPr>
            <a:picLocks noChangeAspect="1"/>
          </p:cNvPicPr>
          <p:nvPr userDrawn="1"/>
        </p:nvPicPr>
        <p:blipFill>
          <a:blip r:embed="rId4">
            <a:extLst>
              <a:ext uri="{96DAC541-7B7A-43D3-8B79-37D633B846F1}">
                <asvg:svgBlip xmlns:asvg="http://schemas.microsoft.com/office/drawing/2016/SVG/main" r:embed="rId5"/>
              </a:ext>
            </a:extLst>
          </a:blip>
          <a:stretch>
            <a:fillRect/>
          </a:stretch>
        </p:blipFill>
        <p:spPr>
          <a:xfrm>
            <a:off x="8401354" y="9452"/>
            <a:ext cx="2286000" cy="2286000"/>
          </a:xfrm>
          <a:prstGeom prst="rect">
            <a:avLst/>
          </a:prstGeom>
        </p:spPr>
      </p:pic>
      <p:pic>
        <p:nvPicPr>
          <p:cNvPr id="8" name="Graphic 7">
            <a:extLst>
              <a:ext uri="{FF2B5EF4-FFF2-40B4-BE49-F238E27FC236}">
                <a16:creationId xmlns:a16="http://schemas.microsoft.com/office/drawing/2014/main" id="{1D23ADF4-87AF-5693-9986-341478D502BD}"/>
              </a:ext>
            </a:extLst>
          </p:cNvPr>
          <p:cNvPicPr>
            <a:picLocks noChangeAspect="1"/>
          </p:cNvPicPr>
          <p:nvPr userDrawn="1"/>
        </p:nvPicPr>
        <p:blipFill rotWithShape="1">
          <a:blip r:embed="rId4">
            <a:extLst>
              <a:ext uri="{96DAC541-7B7A-43D3-8B79-37D633B846F1}">
                <asvg:svgBlip xmlns:asvg="http://schemas.microsoft.com/office/drawing/2016/SVG/main" r:embed="rId5"/>
              </a:ext>
            </a:extLst>
          </a:blip>
          <a:srcRect r="34180"/>
          <a:stretch/>
        </p:blipFill>
        <p:spPr>
          <a:xfrm>
            <a:off x="10687351" y="9452"/>
            <a:ext cx="1504649" cy="2286000"/>
          </a:xfrm>
          <a:prstGeom prst="rect">
            <a:avLst/>
          </a:prstGeom>
        </p:spPr>
      </p:pic>
      <p:pic>
        <p:nvPicPr>
          <p:cNvPr id="9" name="Graphic 8">
            <a:extLst>
              <a:ext uri="{FF2B5EF4-FFF2-40B4-BE49-F238E27FC236}">
                <a16:creationId xmlns:a16="http://schemas.microsoft.com/office/drawing/2014/main" id="{2E5EE104-2241-C262-895C-BCA769134010}"/>
              </a:ext>
            </a:extLst>
          </p:cNvPr>
          <p:cNvPicPr>
            <a:picLocks noChangeAspect="1"/>
          </p:cNvPicPr>
          <p:nvPr userDrawn="1"/>
        </p:nvPicPr>
        <p:blipFill rotWithShape="1">
          <a:blip r:embed="rId4">
            <a:extLst>
              <a:ext uri="{96DAC541-7B7A-43D3-8B79-37D633B846F1}">
                <asvg:svgBlip xmlns:asvg="http://schemas.microsoft.com/office/drawing/2016/SVG/main" r:embed="rId5"/>
              </a:ext>
            </a:extLst>
          </a:blip>
          <a:srcRect r="34180" b="50186"/>
          <a:stretch/>
        </p:blipFill>
        <p:spPr>
          <a:xfrm rot="10800000">
            <a:off x="-3" y="5731980"/>
            <a:ext cx="1504649" cy="1138720"/>
          </a:xfrm>
          <a:prstGeom prst="rect">
            <a:avLst/>
          </a:prstGeom>
        </p:spPr>
      </p:pic>
      <p:sp>
        <p:nvSpPr>
          <p:cNvPr id="2" name="Title 1">
            <a:extLst>
              <a:ext uri="{FF2B5EF4-FFF2-40B4-BE49-F238E27FC236}">
                <a16:creationId xmlns:a16="http://schemas.microsoft.com/office/drawing/2014/main" id="{C07285C8-D51D-91BB-C356-908E67607044}"/>
              </a:ext>
            </a:extLst>
          </p:cNvPr>
          <p:cNvSpPr>
            <a:spLocks noGrp="1"/>
          </p:cNvSpPr>
          <p:nvPr>
            <p:ph type="title"/>
          </p:nvPr>
        </p:nvSpPr>
        <p:spPr>
          <a:xfrm>
            <a:off x="841248" y="841248"/>
            <a:ext cx="10479024" cy="557784"/>
          </a:xfrm>
        </p:spPr>
        <p:txBody>
          <a:bodyPr anchor="t"/>
          <a:lstStyle>
            <a:lvl1pPr>
              <a:defRPr sz="2000" cap="all" spc="300" baseline="0"/>
            </a:lvl1pPr>
          </a:lstStyle>
          <a:p>
            <a:r>
              <a:rPr lang="en-US"/>
              <a:t>Click to edit Master title style</a:t>
            </a:r>
            <a:endParaRPr lang="en-US" dirty="0"/>
          </a:p>
        </p:txBody>
      </p:sp>
      <p:sp>
        <p:nvSpPr>
          <p:cNvPr id="14" name="Content Placeholder 12">
            <a:extLst>
              <a:ext uri="{FF2B5EF4-FFF2-40B4-BE49-F238E27FC236}">
                <a16:creationId xmlns:a16="http://schemas.microsoft.com/office/drawing/2014/main" id="{19B7E7AC-A0E6-BE9A-4728-8FE036CF3538}"/>
              </a:ext>
            </a:extLst>
          </p:cNvPr>
          <p:cNvSpPr>
            <a:spLocks noGrp="1"/>
          </p:cNvSpPr>
          <p:nvPr>
            <p:ph sz="quarter" idx="13"/>
          </p:nvPr>
        </p:nvSpPr>
        <p:spPr>
          <a:xfrm>
            <a:off x="841248" y="1536827"/>
            <a:ext cx="6556375" cy="4479925"/>
          </a:xfrm>
        </p:spPr>
        <p:txBody>
          <a:bodyPr>
            <a:normAutofit/>
          </a:bodyPr>
          <a:lstStyle>
            <a:lvl1pPr>
              <a:lnSpc>
                <a:spcPct val="140000"/>
              </a:lnSpc>
              <a:spcAft>
                <a:spcPts val="0"/>
              </a:spcAft>
              <a:defRPr sz="2800"/>
            </a:lvl1pPr>
            <a:lvl2pPr>
              <a:defRPr sz="2800"/>
            </a:lvl2pPr>
            <a:lvl3pPr>
              <a:defRPr sz="2400"/>
            </a:lvl3pPr>
            <a:lvl4pPr>
              <a:defRPr sz="2400"/>
            </a:lvl4pPr>
            <a:lvl5pPr>
              <a:defRPr sz="20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3" name="Footer Placeholder 2">
            <a:extLst>
              <a:ext uri="{FF2B5EF4-FFF2-40B4-BE49-F238E27FC236}">
                <a16:creationId xmlns:a16="http://schemas.microsoft.com/office/drawing/2014/main" id="{A54D0E8A-D840-3B34-461F-395ACC9FA827}"/>
              </a:ext>
            </a:extLst>
          </p:cNvPr>
          <p:cNvSpPr>
            <a:spLocks noGrp="1"/>
          </p:cNvSpPr>
          <p:nvPr>
            <p:ph type="ftr" sz="quarter" idx="10"/>
          </p:nvPr>
        </p:nvSpPr>
        <p:spPr/>
        <p:txBody>
          <a:bodyPr/>
          <a:lstStyle/>
          <a:p>
            <a:r>
              <a:rPr lang="en-US" noProof="0" dirty="0"/>
              <a:t>FOOTER TITLE</a:t>
            </a:r>
          </a:p>
        </p:txBody>
      </p:sp>
      <p:sp>
        <p:nvSpPr>
          <p:cNvPr id="4" name="Slide Number Placeholder 3">
            <a:extLst>
              <a:ext uri="{FF2B5EF4-FFF2-40B4-BE49-F238E27FC236}">
                <a16:creationId xmlns:a16="http://schemas.microsoft.com/office/drawing/2014/main" id="{108E551C-14F1-4049-29C9-7A53E172F850}"/>
              </a:ext>
            </a:extLst>
          </p:cNvPr>
          <p:cNvSpPr>
            <a:spLocks noGrp="1"/>
          </p:cNvSpPr>
          <p:nvPr>
            <p:ph type="sldNum" sz="quarter" idx="11"/>
          </p:nvPr>
        </p:nvSpPr>
        <p:spPr/>
        <p:txBody>
          <a:bodyPr/>
          <a:lstStyle/>
          <a:p>
            <a:fld id="{B67B645E-C5E5-4727-B977-D372A0AA71D9}" type="slidenum">
              <a:rPr lang="en-US" smtClean="0"/>
              <a:pPr/>
              <a:t>‹#›</a:t>
            </a:fld>
            <a:endParaRPr lang="en-US" dirty="0"/>
          </a:p>
        </p:txBody>
      </p:sp>
    </p:spTree>
    <p:extLst>
      <p:ext uri="{BB962C8B-B14F-4D97-AF65-F5344CB8AC3E}">
        <p14:creationId xmlns:p14="http://schemas.microsoft.com/office/powerpoint/2010/main" val="18956401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break with image 01">
    <p:bg>
      <p:bgPr>
        <a:solidFill>
          <a:schemeClr val="accent6">
            <a:lumMod val="50000"/>
          </a:schemeClr>
        </a:solidFill>
        <a:effectLst/>
      </p:bgPr>
    </p:bg>
    <p:spTree>
      <p:nvGrpSpPr>
        <p:cNvPr id="1" name=""/>
        <p:cNvGrpSpPr/>
        <p:nvPr/>
      </p:nvGrpSpPr>
      <p:grpSpPr>
        <a:xfrm>
          <a:off x="0" y="0"/>
          <a:ext cx="0" cy="0"/>
          <a:chOff x="0" y="0"/>
          <a:chExt cx="0" cy="0"/>
        </a:xfrm>
      </p:grpSpPr>
      <p:pic>
        <p:nvPicPr>
          <p:cNvPr id="3" name="Graphic 2">
            <a:extLst>
              <a:ext uri="{FF2B5EF4-FFF2-40B4-BE49-F238E27FC236}">
                <a16:creationId xmlns:a16="http://schemas.microsoft.com/office/drawing/2014/main" id="{FF0337A6-0579-B5BC-C526-F7EBDDB8E84A}"/>
              </a:ext>
            </a:extLst>
          </p:cNvPr>
          <p:cNvPicPr>
            <a:picLocks noChangeAspect="1"/>
          </p:cNvPicPr>
          <p:nvPr userDrawn="1"/>
        </p:nvPicPr>
        <p:blipFill rotWithShape="1">
          <a:blip r:embed="rId2">
            <a:extLst>
              <a:ext uri="{96DAC541-7B7A-43D3-8B79-37D633B846F1}">
                <asvg:svgBlip xmlns:asvg="http://schemas.microsoft.com/office/drawing/2016/SVG/main" r:embed="rId3"/>
              </a:ext>
            </a:extLst>
          </a:blip>
          <a:srcRect l="50000" t="1" b="49999"/>
          <a:stretch/>
        </p:blipFill>
        <p:spPr>
          <a:xfrm>
            <a:off x="6096000" y="0"/>
            <a:ext cx="6095999" cy="3429000"/>
          </a:xfrm>
          <a:prstGeom prst="rect">
            <a:avLst/>
          </a:prstGeom>
        </p:spPr>
      </p:pic>
      <p:pic>
        <p:nvPicPr>
          <p:cNvPr id="4" name="Graphic 3">
            <a:extLst>
              <a:ext uri="{FF2B5EF4-FFF2-40B4-BE49-F238E27FC236}">
                <a16:creationId xmlns:a16="http://schemas.microsoft.com/office/drawing/2014/main" id="{4166F179-9203-AC2D-A267-E25FA28E9784}"/>
              </a:ext>
            </a:extLst>
          </p:cNvPr>
          <p:cNvPicPr>
            <a:picLocks noChangeAspect="1"/>
          </p:cNvPicPr>
          <p:nvPr userDrawn="1"/>
        </p:nvPicPr>
        <p:blipFill rotWithShape="1">
          <a:blip r:embed="rId2">
            <a:extLst>
              <a:ext uri="{96DAC541-7B7A-43D3-8B79-37D633B846F1}">
                <asvg:svgBlip xmlns:asvg="http://schemas.microsoft.com/office/drawing/2016/SVG/main" r:embed="rId3"/>
              </a:ext>
            </a:extLst>
          </a:blip>
          <a:srcRect t="83283" r="50000"/>
          <a:stretch/>
        </p:blipFill>
        <p:spPr>
          <a:xfrm>
            <a:off x="0" y="5731979"/>
            <a:ext cx="6096000" cy="1146408"/>
          </a:xfrm>
          <a:prstGeom prst="rect">
            <a:avLst/>
          </a:prstGeom>
        </p:spPr>
      </p:pic>
      <p:pic>
        <p:nvPicPr>
          <p:cNvPr id="10" name="Graphic 9">
            <a:extLst>
              <a:ext uri="{FF2B5EF4-FFF2-40B4-BE49-F238E27FC236}">
                <a16:creationId xmlns:a16="http://schemas.microsoft.com/office/drawing/2014/main" id="{4BFC5468-5E1B-2FE4-DA95-D0CCC383D3E8}"/>
              </a:ext>
            </a:extLst>
          </p:cNvPr>
          <p:cNvPicPr>
            <a:picLocks noChangeAspect="1"/>
          </p:cNvPicPr>
          <p:nvPr userDrawn="1"/>
        </p:nvPicPr>
        <p:blipFill>
          <a:blip r:embed="rId4">
            <a:extLst>
              <a:ext uri="{96DAC541-7B7A-43D3-8B79-37D633B846F1}">
                <asvg:svgBlip xmlns:asvg="http://schemas.microsoft.com/office/drawing/2016/SVG/main" r:embed="rId5"/>
              </a:ext>
            </a:extLst>
          </a:blip>
          <a:stretch>
            <a:fillRect/>
          </a:stretch>
        </p:blipFill>
        <p:spPr>
          <a:xfrm>
            <a:off x="8401354" y="9452"/>
            <a:ext cx="2286000" cy="2286000"/>
          </a:xfrm>
          <a:prstGeom prst="rect">
            <a:avLst/>
          </a:prstGeom>
        </p:spPr>
      </p:pic>
      <p:pic>
        <p:nvPicPr>
          <p:cNvPr id="12" name="Graphic 11">
            <a:extLst>
              <a:ext uri="{FF2B5EF4-FFF2-40B4-BE49-F238E27FC236}">
                <a16:creationId xmlns:a16="http://schemas.microsoft.com/office/drawing/2014/main" id="{617493C4-12E7-500C-5FD5-68370B57A205}"/>
              </a:ext>
            </a:extLst>
          </p:cNvPr>
          <p:cNvPicPr>
            <a:picLocks noChangeAspect="1"/>
          </p:cNvPicPr>
          <p:nvPr userDrawn="1"/>
        </p:nvPicPr>
        <p:blipFill rotWithShape="1">
          <a:blip r:embed="rId4">
            <a:extLst>
              <a:ext uri="{96DAC541-7B7A-43D3-8B79-37D633B846F1}">
                <asvg:svgBlip xmlns:asvg="http://schemas.microsoft.com/office/drawing/2016/SVG/main" r:embed="rId5"/>
              </a:ext>
            </a:extLst>
          </a:blip>
          <a:srcRect r="34180"/>
          <a:stretch/>
        </p:blipFill>
        <p:spPr>
          <a:xfrm>
            <a:off x="10687351" y="9452"/>
            <a:ext cx="1504649" cy="2286000"/>
          </a:xfrm>
          <a:prstGeom prst="rect">
            <a:avLst/>
          </a:prstGeom>
        </p:spPr>
      </p:pic>
      <p:pic>
        <p:nvPicPr>
          <p:cNvPr id="13" name="Graphic 12">
            <a:extLst>
              <a:ext uri="{FF2B5EF4-FFF2-40B4-BE49-F238E27FC236}">
                <a16:creationId xmlns:a16="http://schemas.microsoft.com/office/drawing/2014/main" id="{149B5038-6091-D5DF-F2DA-3900885F498D}"/>
              </a:ext>
            </a:extLst>
          </p:cNvPr>
          <p:cNvPicPr>
            <a:picLocks noChangeAspect="1"/>
          </p:cNvPicPr>
          <p:nvPr userDrawn="1"/>
        </p:nvPicPr>
        <p:blipFill rotWithShape="1">
          <a:blip r:embed="rId4">
            <a:extLst>
              <a:ext uri="{96DAC541-7B7A-43D3-8B79-37D633B846F1}">
                <asvg:svgBlip xmlns:asvg="http://schemas.microsoft.com/office/drawing/2016/SVG/main" r:embed="rId5"/>
              </a:ext>
            </a:extLst>
          </a:blip>
          <a:srcRect t="1" b="50186"/>
          <a:stretch/>
        </p:blipFill>
        <p:spPr>
          <a:xfrm rot="10800000">
            <a:off x="1504646" y="5731981"/>
            <a:ext cx="2286000" cy="1138718"/>
          </a:xfrm>
          <a:prstGeom prst="rect">
            <a:avLst/>
          </a:prstGeom>
        </p:spPr>
      </p:pic>
      <p:pic>
        <p:nvPicPr>
          <p:cNvPr id="14" name="Graphic 13">
            <a:extLst>
              <a:ext uri="{FF2B5EF4-FFF2-40B4-BE49-F238E27FC236}">
                <a16:creationId xmlns:a16="http://schemas.microsoft.com/office/drawing/2014/main" id="{9442ADAB-F6BA-A55C-036E-C837F95C8F81}"/>
              </a:ext>
            </a:extLst>
          </p:cNvPr>
          <p:cNvPicPr>
            <a:picLocks noChangeAspect="1"/>
          </p:cNvPicPr>
          <p:nvPr userDrawn="1"/>
        </p:nvPicPr>
        <p:blipFill rotWithShape="1">
          <a:blip r:embed="rId4">
            <a:extLst>
              <a:ext uri="{96DAC541-7B7A-43D3-8B79-37D633B846F1}">
                <asvg:svgBlip xmlns:asvg="http://schemas.microsoft.com/office/drawing/2016/SVG/main" r:embed="rId5"/>
              </a:ext>
            </a:extLst>
          </a:blip>
          <a:srcRect r="34180" b="50186"/>
          <a:stretch/>
        </p:blipFill>
        <p:spPr>
          <a:xfrm rot="10800000">
            <a:off x="-3" y="5731980"/>
            <a:ext cx="1504649" cy="1138720"/>
          </a:xfrm>
          <a:prstGeom prst="rect">
            <a:avLst/>
          </a:prstGeom>
        </p:spPr>
      </p:pic>
      <p:sp>
        <p:nvSpPr>
          <p:cNvPr id="16" name="Picture Placeholder 15">
            <a:extLst>
              <a:ext uri="{FF2B5EF4-FFF2-40B4-BE49-F238E27FC236}">
                <a16:creationId xmlns:a16="http://schemas.microsoft.com/office/drawing/2014/main" id="{7E35C9AB-B94F-CACD-3F8A-C5FE3B695994}"/>
              </a:ext>
            </a:extLst>
          </p:cNvPr>
          <p:cNvSpPr>
            <a:spLocks noGrp="1"/>
          </p:cNvSpPr>
          <p:nvPr>
            <p:ph type="pic" sz="quarter" idx="11"/>
          </p:nvPr>
        </p:nvSpPr>
        <p:spPr>
          <a:xfrm>
            <a:off x="6111240" y="2231136"/>
            <a:ext cx="6080760" cy="4626864"/>
          </a:xfrm>
          <a:solidFill>
            <a:schemeClr val="accent6">
              <a:lumMod val="50000"/>
            </a:schemeClr>
          </a:solidFill>
        </p:spPr>
        <p:txBody>
          <a:bodyPr/>
          <a:lstStyle>
            <a:lvl1pPr marL="0" indent="0" algn="r">
              <a:buNone/>
              <a:defRPr>
                <a:solidFill>
                  <a:schemeClr val="bg1"/>
                </a:solidFill>
              </a:defRPr>
            </a:lvl1pPr>
          </a:lstStyle>
          <a:p>
            <a:r>
              <a:rPr lang="en-US" dirty="0"/>
              <a:t>Click icon to add picture</a:t>
            </a:r>
          </a:p>
        </p:txBody>
      </p:sp>
      <p:sp>
        <p:nvSpPr>
          <p:cNvPr id="2" name="Title 1">
            <a:extLst>
              <a:ext uri="{FF2B5EF4-FFF2-40B4-BE49-F238E27FC236}">
                <a16:creationId xmlns:a16="http://schemas.microsoft.com/office/drawing/2014/main" id="{9BAE121A-5259-1180-7385-CE2C03431052}"/>
              </a:ext>
            </a:extLst>
          </p:cNvPr>
          <p:cNvSpPr>
            <a:spLocks noGrp="1"/>
          </p:cNvSpPr>
          <p:nvPr>
            <p:ph type="title"/>
          </p:nvPr>
        </p:nvSpPr>
        <p:spPr>
          <a:xfrm>
            <a:off x="841248" y="841248"/>
            <a:ext cx="6931152" cy="557784"/>
          </a:xfrm>
        </p:spPr>
        <p:txBody>
          <a:bodyPr anchor="t"/>
          <a:lstStyle>
            <a:lvl1pPr>
              <a:defRPr sz="2000" b="1" cap="all" spc="300" baseline="0">
                <a:solidFill>
                  <a:schemeClr val="bg1">
                    <a:lumMod val="95000"/>
                  </a:schemeClr>
                </a:solidFill>
              </a:defRPr>
            </a:lvl1pPr>
          </a:lstStyle>
          <a:p>
            <a:r>
              <a:rPr lang="en-US"/>
              <a:t>Click to edit Master title style</a:t>
            </a:r>
            <a:endParaRPr lang="en-US" dirty="0"/>
          </a:p>
        </p:txBody>
      </p:sp>
      <p:sp>
        <p:nvSpPr>
          <p:cNvPr id="11" name="Text Placeholder 10">
            <a:extLst>
              <a:ext uri="{FF2B5EF4-FFF2-40B4-BE49-F238E27FC236}">
                <a16:creationId xmlns:a16="http://schemas.microsoft.com/office/drawing/2014/main" id="{B810682D-F26A-B1BF-CD97-BB8BD31B2F32}"/>
              </a:ext>
            </a:extLst>
          </p:cNvPr>
          <p:cNvSpPr>
            <a:spLocks noGrp="1"/>
          </p:cNvSpPr>
          <p:nvPr>
            <p:ph type="body" sz="quarter" idx="10"/>
          </p:nvPr>
        </p:nvSpPr>
        <p:spPr>
          <a:xfrm>
            <a:off x="841247" y="1536192"/>
            <a:ext cx="6931152" cy="4480560"/>
          </a:xfrm>
        </p:spPr>
        <p:txBody>
          <a:bodyPr/>
          <a:lstStyle>
            <a:lvl1pPr marL="0" indent="0">
              <a:lnSpc>
                <a:spcPct val="75000"/>
              </a:lnSpc>
              <a:buNone/>
              <a:defRPr sz="8000">
                <a:solidFill>
                  <a:schemeClr val="bg1">
                    <a:lumMod val="95000"/>
                  </a:schemeClr>
                </a:solidFill>
              </a:defRPr>
            </a:lvl1pPr>
          </a:lstStyle>
          <a:p>
            <a:pPr lvl="0"/>
            <a:r>
              <a:rPr lang="en-US"/>
              <a:t>Click to edit Master text styles</a:t>
            </a:r>
          </a:p>
        </p:txBody>
      </p:sp>
    </p:spTree>
    <p:extLst>
      <p:ext uri="{BB962C8B-B14F-4D97-AF65-F5344CB8AC3E}">
        <p14:creationId xmlns:p14="http://schemas.microsoft.com/office/powerpoint/2010/main" val="7894529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content 02">
    <p:spTree>
      <p:nvGrpSpPr>
        <p:cNvPr id="1" name=""/>
        <p:cNvGrpSpPr/>
        <p:nvPr/>
      </p:nvGrpSpPr>
      <p:grpSpPr>
        <a:xfrm>
          <a:off x="0" y="0"/>
          <a:ext cx="0" cy="0"/>
          <a:chOff x="0" y="0"/>
          <a:chExt cx="0" cy="0"/>
        </a:xfrm>
      </p:grpSpPr>
      <p:pic>
        <p:nvPicPr>
          <p:cNvPr id="10" name="Graphic 9">
            <a:extLst>
              <a:ext uri="{FF2B5EF4-FFF2-40B4-BE49-F238E27FC236}">
                <a16:creationId xmlns:a16="http://schemas.microsoft.com/office/drawing/2014/main" id="{E18B122A-848F-E50E-C503-3930933A5C64}"/>
              </a:ext>
            </a:extLst>
          </p:cNvPr>
          <p:cNvPicPr>
            <a:picLocks noChangeAspect="1"/>
          </p:cNvPicPr>
          <p:nvPr userDrawn="1"/>
        </p:nvPicPr>
        <p:blipFill rotWithShape="1">
          <a:blip r:embed="rId2">
            <a:extLst>
              <a:ext uri="{96DAC541-7B7A-43D3-8B79-37D633B846F1}">
                <asvg:svgBlip xmlns:asvg="http://schemas.microsoft.com/office/drawing/2016/SVG/main" r:embed="rId3"/>
              </a:ext>
            </a:extLst>
          </a:blip>
          <a:srcRect l="68908"/>
          <a:stretch/>
        </p:blipFill>
        <p:spPr>
          <a:xfrm>
            <a:off x="8401354" y="0"/>
            <a:ext cx="3790646" cy="6857999"/>
          </a:xfrm>
          <a:prstGeom prst="rect">
            <a:avLst/>
          </a:prstGeom>
        </p:spPr>
      </p:pic>
      <p:pic>
        <p:nvPicPr>
          <p:cNvPr id="12" name="Graphic 11">
            <a:extLst>
              <a:ext uri="{FF2B5EF4-FFF2-40B4-BE49-F238E27FC236}">
                <a16:creationId xmlns:a16="http://schemas.microsoft.com/office/drawing/2014/main" id="{08CD9875-E4AF-D7EA-9F8B-D27F2C3104AA}"/>
              </a:ext>
            </a:extLst>
          </p:cNvPr>
          <p:cNvPicPr>
            <a:picLocks noChangeAspect="1"/>
          </p:cNvPicPr>
          <p:nvPr userDrawn="1"/>
        </p:nvPicPr>
        <p:blipFill>
          <a:blip r:embed="rId4">
            <a:extLst>
              <a:ext uri="{96DAC541-7B7A-43D3-8B79-37D633B846F1}">
                <asvg:svgBlip xmlns:asvg="http://schemas.microsoft.com/office/drawing/2016/SVG/main" r:embed="rId5"/>
              </a:ext>
            </a:extLst>
          </a:blip>
          <a:stretch>
            <a:fillRect/>
          </a:stretch>
        </p:blipFill>
        <p:spPr>
          <a:xfrm>
            <a:off x="8401354" y="2297076"/>
            <a:ext cx="2286000" cy="2286000"/>
          </a:xfrm>
          <a:prstGeom prst="rect">
            <a:avLst/>
          </a:prstGeom>
        </p:spPr>
      </p:pic>
      <p:pic>
        <p:nvPicPr>
          <p:cNvPr id="13" name="Graphic 12">
            <a:extLst>
              <a:ext uri="{FF2B5EF4-FFF2-40B4-BE49-F238E27FC236}">
                <a16:creationId xmlns:a16="http://schemas.microsoft.com/office/drawing/2014/main" id="{8513E8A3-5E78-5821-6B7B-AF6343ACA739}"/>
              </a:ext>
            </a:extLst>
          </p:cNvPr>
          <p:cNvPicPr>
            <a:picLocks noChangeAspect="1"/>
          </p:cNvPicPr>
          <p:nvPr userDrawn="1"/>
        </p:nvPicPr>
        <p:blipFill rotWithShape="1">
          <a:blip r:embed="rId4">
            <a:extLst>
              <a:ext uri="{96DAC541-7B7A-43D3-8B79-37D633B846F1}">
                <asvg:svgBlip xmlns:asvg="http://schemas.microsoft.com/office/drawing/2016/SVG/main" r:embed="rId5"/>
              </a:ext>
            </a:extLst>
          </a:blip>
          <a:srcRect r="34180"/>
          <a:stretch/>
        </p:blipFill>
        <p:spPr>
          <a:xfrm>
            <a:off x="10687351" y="2297076"/>
            <a:ext cx="1504649" cy="2286000"/>
          </a:xfrm>
          <a:prstGeom prst="rect">
            <a:avLst/>
          </a:prstGeom>
        </p:spPr>
      </p:pic>
      <p:pic>
        <p:nvPicPr>
          <p:cNvPr id="14" name="Graphic 13">
            <a:extLst>
              <a:ext uri="{FF2B5EF4-FFF2-40B4-BE49-F238E27FC236}">
                <a16:creationId xmlns:a16="http://schemas.microsoft.com/office/drawing/2014/main" id="{E256415C-5388-7D35-1C15-8DA4ACDCA1F4}"/>
              </a:ext>
            </a:extLst>
          </p:cNvPr>
          <p:cNvPicPr>
            <a:picLocks noChangeAspect="1"/>
          </p:cNvPicPr>
          <p:nvPr userDrawn="1"/>
        </p:nvPicPr>
        <p:blipFill>
          <a:blip r:embed="rId4">
            <a:extLst>
              <a:ext uri="{96DAC541-7B7A-43D3-8B79-37D633B846F1}">
                <asvg:svgBlip xmlns:asvg="http://schemas.microsoft.com/office/drawing/2016/SVG/main" r:embed="rId5"/>
              </a:ext>
            </a:extLst>
          </a:blip>
          <a:stretch>
            <a:fillRect/>
          </a:stretch>
        </p:blipFill>
        <p:spPr>
          <a:xfrm>
            <a:off x="8401354" y="9452"/>
            <a:ext cx="2286000" cy="2286000"/>
          </a:xfrm>
          <a:prstGeom prst="rect">
            <a:avLst/>
          </a:prstGeom>
        </p:spPr>
      </p:pic>
      <p:pic>
        <p:nvPicPr>
          <p:cNvPr id="15" name="Graphic 14">
            <a:extLst>
              <a:ext uri="{FF2B5EF4-FFF2-40B4-BE49-F238E27FC236}">
                <a16:creationId xmlns:a16="http://schemas.microsoft.com/office/drawing/2014/main" id="{8B78E2E7-B83A-F17C-9869-FED59DD512EA}"/>
              </a:ext>
            </a:extLst>
          </p:cNvPr>
          <p:cNvPicPr>
            <a:picLocks noChangeAspect="1"/>
          </p:cNvPicPr>
          <p:nvPr userDrawn="1"/>
        </p:nvPicPr>
        <p:blipFill rotWithShape="1">
          <a:blip r:embed="rId4">
            <a:extLst>
              <a:ext uri="{96DAC541-7B7A-43D3-8B79-37D633B846F1}">
                <asvg:svgBlip xmlns:asvg="http://schemas.microsoft.com/office/drawing/2016/SVG/main" r:embed="rId5"/>
              </a:ext>
            </a:extLst>
          </a:blip>
          <a:srcRect r="34180"/>
          <a:stretch/>
        </p:blipFill>
        <p:spPr>
          <a:xfrm>
            <a:off x="10687351" y="9452"/>
            <a:ext cx="1504649" cy="2286000"/>
          </a:xfrm>
          <a:prstGeom prst="rect">
            <a:avLst/>
          </a:prstGeom>
        </p:spPr>
      </p:pic>
      <p:sp>
        <p:nvSpPr>
          <p:cNvPr id="2" name="Title 1">
            <a:extLst>
              <a:ext uri="{FF2B5EF4-FFF2-40B4-BE49-F238E27FC236}">
                <a16:creationId xmlns:a16="http://schemas.microsoft.com/office/drawing/2014/main" id="{C07285C8-D51D-91BB-C356-908E67607044}"/>
              </a:ext>
            </a:extLst>
          </p:cNvPr>
          <p:cNvSpPr>
            <a:spLocks noGrp="1"/>
          </p:cNvSpPr>
          <p:nvPr>
            <p:ph type="title"/>
          </p:nvPr>
        </p:nvSpPr>
        <p:spPr>
          <a:xfrm>
            <a:off x="841248" y="841248"/>
            <a:ext cx="10479024" cy="557784"/>
          </a:xfrm>
        </p:spPr>
        <p:txBody>
          <a:bodyPr anchor="t"/>
          <a:lstStyle>
            <a:lvl1pPr>
              <a:defRPr sz="2000" cap="all" spc="300" baseline="0"/>
            </a:lvl1pPr>
          </a:lstStyle>
          <a:p>
            <a:r>
              <a:rPr lang="en-US"/>
              <a:t>Click to edit Master title style</a:t>
            </a:r>
            <a:endParaRPr lang="en-US" dirty="0"/>
          </a:p>
        </p:txBody>
      </p:sp>
      <p:sp>
        <p:nvSpPr>
          <p:cNvPr id="16" name="Content Placeholder 12">
            <a:extLst>
              <a:ext uri="{FF2B5EF4-FFF2-40B4-BE49-F238E27FC236}">
                <a16:creationId xmlns:a16="http://schemas.microsoft.com/office/drawing/2014/main" id="{854FEE13-908D-1E41-D8D6-51FE4B1E0A0C}"/>
              </a:ext>
            </a:extLst>
          </p:cNvPr>
          <p:cNvSpPr>
            <a:spLocks noGrp="1"/>
          </p:cNvSpPr>
          <p:nvPr>
            <p:ph sz="quarter" idx="13"/>
          </p:nvPr>
        </p:nvSpPr>
        <p:spPr>
          <a:xfrm>
            <a:off x="841248" y="1536827"/>
            <a:ext cx="6556375" cy="4479925"/>
          </a:xfrm>
        </p:spPr>
        <p:txBody>
          <a:bodyPr>
            <a:normAutofit/>
          </a:bodyPr>
          <a:lstStyle>
            <a:lvl1pPr>
              <a:lnSpc>
                <a:spcPct val="90000"/>
              </a:lnSpc>
              <a:spcAft>
                <a:spcPts val="1800"/>
              </a:spcAft>
              <a:buSzPct val="100000"/>
              <a:defRPr sz="2000"/>
            </a:lvl1pPr>
            <a:lvl2pPr>
              <a:buSzPct val="100000"/>
              <a:defRPr sz="2000"/>
            </a:lvl2pPr>
            <a:lvl3pPr>
              <a:buSzPct val="100000"/>
              <a:defRPr sz="1800"/>
            </a:lvl3pPr>
            <a:lvl4pPr>
              <a:buSzPct val="100000"/>
              <a:defRPr sz="1800"/>
            </a:lvl4pPr>
            <a:lvl5pPr>
              <a:buSzPct val="100000"/>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3" name="Footer Placeholder 2">
            <a:extLst>
              <a:ext uri="{FF2B5EF4-FFF2-40B4-BE49-F238E27FC236}">
                <a16:creationId xmlns:a16="http://schemas.microsoft.com/office/drawing/2014/main" id="{A54D0E8A-D840-3B34-461F-395ACC9FA827}"/>
              </a:ext>
            </a:extLst>
          </p:cNvPr>
          <p:cNvSpPr>
            <a:spLocks noGrp="1"/>
          </p:cNvSpPr>
          <p:nvPr>
            <p:ph type="ftr" sz="quarter" idx="10"/>
          </p:nvPr>
        </p:nvSpPr>
        <p:spPr/>
        <p:txBody>
          <a:bodyPr/>
          <a:lstStyle/>
          <a:p>
            <a:r>
              <a:rPr lang="en-US" noProof="0" dirty="0"/>
              <a:t>FOOTER TITLE</a:t>
            </a:r>
          </a:p>
        </p:txBody>
      </p:sp>
      <p:sp>
        <p:nvSpPr>
          <p:cNvPr id="4" name="Slide Number Placeholder 3">
            <a:extLst>
              <a:ext uri="{FF2B5EF4-FFF2-40B4-BE49-F238E27FC236}">
                <a16:creationId xmlns:a16="http://schemas.microsoft.com/office/drawing/2014/main" id="{108E551C-14F1-4049-29C9-7A53E172F850}"/>
              </a:ext>
            </a:extLst>
          </p:cNvPr>
          <p:cNvSpPr>
            <a:spLocks noGrp="1"/>
          </p:cNvSpPr>
          <p:nvPr>
            <p:ph type="sldNum" sz="quarter" idx="11"/>
          </p:nvPr>
        </p:nvSpPr>
        <p:spPr/>
        <p:txBody>
          <a:bodyPr/>
          <a:lstStyle/>
          <a:p>
            <a:fld id="{B67B645E-C5E5-4727-B977-D372A0AA71D9}" type="slidenum">
              <a:rPr lang="en-US" smtClean="0"/>
              <a:pPr/>
              <a:t>‹#›</a:t>
            </a:fld>
            <a:endParaRPr lang="en-US" dirty="0"/>
          </a:p>
        </p:txBody>
      </p:sp>
    </p:spTree>
    <p:extLst>
      <p:ext uri="{BB962C8B-B14F-4D97-AF65-F5344CB8AC3E}">
        <p14:creationId xmlns:p14="http://schemas.microsoft.com/office/powerpoint/2010/main" val="7586166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Section break with image 02">
    <p:bg>
      <p:bgPr>
        <a:solidFill>
          <a:schemeClr val="accent6">
            <a:lumMod val="50000"/>
          </a:schemeClr>
        </a:solidFill>
        <a:effectLst/>
      </p:bgPr>
    </p:bg>
    <p:spTree>
      <p:nvGrpSpPr>
        <p:cNvPr id="1" name=""/>
        <p:cNvGrpSpPr/>
        <p:nvPr/>
      </p:nvGrpSpPr>
      <p:grpSpPr>
        <a:xfrm>
          <a:off x="0" y="0"/>
          <a:ext cx="0" cy="0"/>
          <a:chOff x="0" y="0"/>
          <a:chExt cx="0" cy="0"/>
        </a:xfrm>
      </p:grpSpPr>
      <p:pic>
        <p:nvPicPr>
          <p:cNvPr id="5" name="Graphic 4">
            <a:extLst>
              <a:ext uri="{FF2B5EF4-FFF2-40B4-BE49-F238E27FC236}">
                <a16:creationId xmlns:a16="http://schemas.microsoft.com/office/drawing/2014/main" id="{0321C850-160D-5CD7-B829-ADE752EA7ABB}"/>
              </a:ext>
            </a:extLst>
          </p:cNvPr>
          <p:cNvPicPr>
            <a:picLocks noChangeAspect="1"/>
          </p:cNvPicPr>
          <p:nvPr userDrawn="1"/>
        </p:nvPicPr>
        <p:blipFill rotWithShape="1">
          <a:blip r:embed="rId2">
            <a:extLst>
              <a:ext uri="{96DAC541-7B7A-43D3-8B79-37D633B846F1}">
                <asvg:svgBlip xmlns:asvg="http://schemas.microsoft.com/office/drawing/2016/SVG/main" r:embed="rId3"/>
              </a:ext>
            </a:extLst>
          </a:blip>
          <a:srcRect l="50000"/>
          <a:stretch/>
        </p:blipFill>
        <p:spPr>
          <a:xfrm>
            <a:off x="6096000" y="0"/>
            <a:ext cx="6096000" cy="6857999"/>
          </a:xfrm>
          <a:prstGeom prst="rect">
            <a:avLst/>
          </a:prstGeom>
        </p:spPr>
      </p:pic>
      <p:pic>
        <p:nvPicPr>
          <p:cNvPr id="6" name="Graphic 5">
            <a:extLst>
              <a:ext uri="{FF2B5EF4-FFF2-40B4-BE49-F238E27FC236}">
                <a16:creationId xmlns:a16="http://schemas.microsoft.com/office/drawing/2014/main" id="{33105707-8D59-D00C-596A-380479D0E0DE}"/>
              </a:ext>
            </a:extLst>
          </p:cNvPr>
          <p:cNvPicPr>
            <a:picLocks noChangeAspect="1"/>
          </p:cNvPicPr>
          <p:nvPr userDrawn="1"/>
        </p:nvPicPr>
        <p:blipFill>
          <a:blip r:embed="rId4">
            <a:extLst>
              <a:ext uri="{96DAC541-7B7A-43D3-8B79-37D633B846F1}">
                <asvg:svgBlip xmlns:asvg="http://schemas.microsoft.com/office/drawing/2016/SVG/main" r:embed="rId5"/>
              </a:ext>
            </a:extLst>
          </a:blip>
          <a:stretch>
            <a:fillRect/>
          </a:stretch>
        </p:blipFill>
        <p:spPr>
          <a:xfrm>
            <a:off x="8401354" y="2297076"/>
            <a:ext cx="2286000" cy="2286000"/>
          </a:xfrm>
          <a:prstGeom prst="rect">
            <a:avLst/>
          </a:prstGeom>
        </p:spPr>
      </p:pic>
      <p:pic>
        <p:nvPicPr>
          <p:cNvPr id="7" name="Graphic 6">
            <a:extLst>
              <a:ext uri="{FF2B5EF4-FFF2-40B4-BE49-F238E27FC236}">
                <a16:creationId xmlns:a16="http://schemas.microsoft.com/office/drawing/2014/main" id="{3DC4FC4F-BE00-1554-FEBD-DE21F3AB35BB}"/>
              </a:ext>
            </a:extLst>
          </p:cNvPr>
          <p:cNvPicPr>
            <a:picLocks noChangeAspect="1"/>
          </p:cNvPicPr>
          <p:nvPr userDrawn="1"/>
        </p:nvPicPr>
        <p:blipFill rotWithShape="1">
          <a:blip r:embed="rId4">
            <a:extLst>
              <a:ext uri="{96DAC541-7B7A-43D3-8B79-37D633B846F1}">
                <asvg:svgBlip xmlns:asvg="http://schemas.microsoft.com/office/drawing/2016/SVG/main" r:embed="rId5"/>
              </a:ext>
            </a:extLst>
          </a:blip>
          <a:srcRect r="34180"/>
          <a:stretch/>
        </p:blipFill>
        <p:spPr>
          <a:xfrm>
            <a:off x="10687351" y="2297076"/>
            <a:ext cx="1504649" cy="2286000"/>
          </a:xfrm>
          <a:prstGeom prst="rect">
            <a:avLst/>
          </a:prstGeom>
        </p:spPr>
      </p:pic>
      <p:pic>
        <p:nvPicPr>
          <p:cNvPr id="8" name="Graphic 7">
            <a:extLst>
              <a:ext uri="{FF2B5EF4-FFF2-40B4-BE49-F238E27FC236}">
                <a16:creationId xmlns:a16="http://schemas.microsoft.com/office/drawing/2014/main" id="{0A310F08-0B34-7E1C-7605-4F81502355F6}"/>
              </a:ext>
            </a:extLst>
          </p:cNvPr>
          <p:cNvPicPr>
            <a:picLocks noChangeAspect="1"/>
          </p:cNvPicPr>
          <p:nvPr userDrawn="1"/>
        </p:nvPicPr>
        <p:blipFill>
          <a:blip r:embed="rId4">
            <a:extLst>
              <a:ext uri="{96DAC541-7B7A-43D3-8B79-37D633B846F1}">
                <asvg:svgBlip xmlns:asvg="http://schemas.microsoft.com/office/drawing/2016/SVG/main" r:embed="rId5"/>
              </a:ext>
            </a:extLst>
          </a:blip>
          <a:stretch>
            <a:fillRect/>
          </a:stretch>
        </p:blipFill>
        <p:spPr>
          <a:xfrm>
            <a:off x="8401354" y="9452"/>
            <a:ext cx="2286000" cy="2286000"/>
          </a:xfrm>
          <a:prstGeom prst="rect">
            <a:avLst/>
          </a:prstGeom>
        </p:spPr>
      </p:pic>
      <p:pic>
        <p:nvPicPr>
          <p:cNvPr id="9" name="Graphic 8">
            <a:extLst>
              <a:ext uri="{FF2B5EF4-FFF2-40B4-BE49-F238E27FC236}">
                <a16:creationId xmlns:a16="http://schemas.microsoft.com/office/drawing/2014/main" id="{63371AFC-6FAC-3C10-CCC0-ECE8DB9E9972}"/>
              </a:ext>
            </a:extLst>
          </p:cNvPr>
          <p:cNvPicPr>
            <a:picLocks noChangeAspect="1"/>
          </p:cNvPicPr>
          <p:nvPr userDrawn="1"/>
        </p:nvPicPr>
        <p:blipFill rotWithShape="1">
          <a:blip r:embed="rId4">
            <a:extLst>
              <a:ext uri="{96DAC541-7B7A-43D3-8B79-37D633B846F1}">
                <asvg:svgBlip xmlns:asvg="http://schemas.microsoft.com/office/drawing/2016/SVG/main" r:embed="rId5"/>
              </a:ext>
            </a:extLst>
          </a:blip>
          <a:srcRect r="34180"/>
          <a:stretch/>
        </p:blipFill>
        <p:spPr>
          <a:xfrm>
            <a:off x="10687351" y="9452"/>
            <a:ext cx="1504649" cy="2286000"/>
          </a:xfrm>
          <a:prstGeom prst="rect">
            <a:avLst/>
          </a:prstGeom>
        </p:spPr>
      </p:pic>
      <p:sp>
        <p:nvSpPr>
          <p:cNvPr id="2" name="Title 1">
            <a:extLst>
              <a:ext uri="{FF2B5EF4-FFF2-40B4-BE49-F238E27FC236}">
                <a16:creationId xmlns:a16="http://schemas.microsoft.com/office/drawing/2014/main" id="{9BAE121A-5259-1180-7385-CE2C03431052}"/>
              </a:ext>
            </a:extLst>
          </p:cNvPr>
          <p:cNvSpPr>
            <a:spLocks noGrp="1"/>
          </p:cNvSpPr>
          <p:nvPr>
            <p:ph type="title"/>
          </p:nvPr>
        </p:nvSpPr>
        <p:spPr>
          <a:xfrm>
            <a:off x="841248" y="841248"/>
            <a:ext cx="10479024" cy="557784"/>
          </a:xfrm>
        </p:spPr>
        <p:txBody>
          <a:bodyPr anchor="t"/>
          <a:lstStyle>
            <a:lvl1pPr>
              <a:defRPr sz="2000" b="1" cap="all" spc="300" baseline="0">
                <a:solidFill>
                  <a:schemeClr val="bg1">
                    <a:lumMod val="95000"/>
                  </a:schemeClr>
                </a:solidFill>
              </a:defRPr>
            </a:lvl1pPr>
          </a:lstStyle>
          <a:p>
            <a:r>
              <a:rPr lang="en-US"/>
              <a:t>Click to edit Master title style</a:t>
            </a:r>
            <a:endParaRPr lang="en-US" dirty="0"/>
          </a:p>
        </p:txBody>
      </p:sp>
      <p:sp>
        <p:nvSpPr>
          <p:cNvPr id="11" name="Text Placeholder 10">
            <a:extLst>
              <a:ext uri="{FF2B5EF4-FFF2-40B4-BE49-F238E27FC236}">
                <a16:creationId xmlns:a16="http://schemas.microsoft.com/office/drawing/2014/main" id="{B810682D-F26A-B1BF-CD97-BB8BD31B2F32}"/>
              </a:ext>
            </a:extLst>
          </p:cNvPr>
          <p:cNvSpPr>
            <a:spLocks noGrp="1"/>
          </p:cNvSpPr>
          <p:nvPr>
            <p:ph type="body" sz="quarter" idx="10"/>
          </p:nvPr>
        </p:nvSpPr>
        <p:spPr>
          <a:xfrm>
            <a:off x="841247" y="1536192"/>
            <a:ext cx="10479024" cy="2679192"/>
          </a:xfrm>
        </p:spPr>
        <p:txBody>
          <a:bodyPr/>
          <a:lstStyle>
            <a:lvl1pPr marL="0" indent="0">
              <a:lnSpc>
                <a:spcPct val="75000"/>
              </a:lnSpc>
              <a:buNone/>
              <a:defRPr sz="8000">
                <a:solidFill>
                  <a:schemeClr val="bg1">
                    <a:lumMod val="95000"/>
                  </a:schemeClr>
                </a:solidFill>
              </a:defRPr>
            </a:lvl1pPr>
          </a:lstStyle>
          <a:p>
            <a:pPr lvl="0"/>
            <a:r>
              <a:rPr lang="en-US"/>
              <a:t>Click to edit Master text styles</a:t>
            </a:r>
          </a:p>
        </p:txBody>
      </p:sp>
      <p:sp>
        <p:nvSpPr>
          <p:cNvPr id="16" name="Picture Placeholder 15">
            <a:extLst>
              <a:ext uri="{FF2B5EF4-FFF2-40B4-BE49-F238E27FC236}">
                <a16:creationId xmlns:a16="http://schemas.microsoft.com/office/drawing/2014/main" id="{7E35C9AB-B94F-CACD-3F8A-C5FE3B695994}"/>
              </a:ext>
            </a:extLst>
          </p:cNvPr>
          <p:cNvSpPr>
            <a:spLocks noGrp="1"/>
          </p:cNvSpPr>
          <p:nvPr>
            <p:ph type="pic" sz="quarter" idx="11"/>
          </p:nvPr>
        </p:nvSpPr>
        <p:spPr>
          <a:xfrm>
            <a:off x="0" y="4462272"/>
            <a:ext cx="12188952" cy="2395728"/>
          </a:xfrm>
          <a:solidFill>
            <a:schemeClr val="accent6">
              <a:lumMod val="75000"/>
            </a:schemeClr>
          </a:solidFill>
        </p:spPr>
        <p:txBody>
          <a:bodyPr/>
          <a:lstStyle>
            <a:lvl1pPr marL="0" indent="0" algn="ctr">
              <a:buNone/>
              <a:defRPr>
                <a:solidFill>
                  <a:sysClr val="windowText" lastClr="000000"/>
                </a:solidFill>
              </a:defRPr>
            </a:lvl1pPr>
          </a:lstStyle>
          <a:p>
            <a:r>
              <a:rPr lang="en-US" dirty="0"/>
              <a:t>Click icon to add picture</a:t>
            </a:r>
          </a:p>
        </p:txBody>
      </p:sp>
    </p:spTree>
    <p:extLst>
      <p:ext uri="{BB962C8B-B14F-4D97-AF65-F5344CB8AC3E}">
        <p14:creationId xmlns:p14="http://schemas.microsoft.com/office/powerpoint/2010/main" val="20398032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wo content 01">
    <p:spTree>
      <p:nvGrpSpPr>
        <p:cNvPr id="1" name=""/>
        <p:cNvGrpSpPr/>
        <p:nvPr/>
      </p:nvGrpSpPr>
      <p:grpSpPr>
        <a:xfrm>
          <a:off x="0" y="0"/>
          <a:ext cx="0" cy="0"/>
          <a:chOff x="0" y="0"/>
          <a:chExt cx="0" cy="0"/>
        </a:xfrm>
      </p:grpSpPr>
      <p:pic>
        <p:nvPicPr>
          <p:cNvPr id="5" name="Graphic 4">
            <a:extLst>
              <a:ext uri="{FF2B5EF4-FFF2-40B4-BE49-F238E27FC236}">
                <a16:creationId xmlns:a16="http://schemas.microsoft.com/office/drawing/2014/main" id="{D0F0E0D3-11E9-A85D-821D-49C27B06B061}"/>
              </a:ext>
            </a:extLst>
          </p:cNvPr>
          <p:cNvPicPr>
            <a:picLocks noChangeAspect="1"/>
          </p:cNvPicPr>
          <p:nvPr userDrawn="1"/>
        </p:nvPicPr>
        <p:blipFill rotWithShape="1">
          <a:blip r:embed="rId2">
            <a:extLst>
              <a:ext uri="{96DAC541-7B7A-43D3-8B79-37D633B846F1}">
                <asvg:svgBlip xmlns:asvg="http://schemas.microsoft.com/office/drawing/2016/SVG/main" r:embed="rId3"/>
              </a:ext>
            </a:extLst>
          </a:blip>
          <a:srcRect l="87659"/>
          <a:stretch/>
        </p:blipFill>
        <p:spPr>
          <a:xfrm>
            <a:off x="10687350" y="12700"/>
            <a:ext cx="1504649" cy="6858000"/>
          </a:xfrm>
          <a:prstGeom prst="rect">
            <a:avLst/>
          </a:prstGeom>
        </p:spPr>
      </p:pic>
      <p:pic>
        <p:nvPicPr>
          <p:cNvPr id="6" name="Graphic 5">
            <a:extLst>
              <a:ext uri="{FF2B5EF4-FFF2-40B4-BE49-F238E27FC236}">
                <a16:creationId xmlns:a16="http://schemas.microsoft.com/office/drawing/2014/main" id="{7433D848-BBB0-8852-CBA7-96FB04BFADE7}"/>
              </a:ext>
            </a:extLst>
          </p:cNvPr>
          <p:cNvPicPr>
            <a:picLocks noChangeAspect="1"/>
          </p:cNvPicPr>
          <p:nvPr userDrawn="1"/>
        </p:nvPicPr>
        <p:blipFill rotWithShape="1">
          <a:blip r:embed="rId4">
            <a:extLst>
              <a:ext uri="{96DAC541-7B7A-43D3-8B79-37D633B846F1}">
                <asvg:svgBlip xmlns:asvg="http://schemas.microsoft.com/office/drawing/2016/SVG/main" r:embed="rId5"/>
              </a:ext>
            </a:extLst>
          </a:blip>
          <a:srcRect r="34180" b="50556"/>
          <a:stretch/>
        </p:blipFill>
        <p:spPr>
          <a:xfrm>
            <a:off x="10687351" y="4584700"/>
            <a:ext cx="1504649" cy="1130300"/>
          </a:xfrm>
          <a:prstGeom prst="rect">
            <a:avLst/>
          </a:prstGeom>
        </p:spPr>
      </p:pic>
      <p:pic>
        <p:nvPicPr>
          <p:cNvPr id="7" name="Graphic 6">
            <a:extLst>
              <a:ext uri="{FF2B5EF4-FFF2-40B4-BE49-F238E27FC236}">
                <a16:creationId xmlns:a16="http://schemas.microsoft.com/office/drawing/2014/main" id="{3A0A5B28-1267-FF8C-DD34-4AE0CE17FD97}"/>
              </a:ext>
            </a:extLst>
          </p:cNvPr>
          <p:cNvPicPr>
            <a:picLocks noChangeAspect="1"/>
          </p:cNvPicPr>
          <p:nvPr userDrawn="1"/>
        </p:nvPicPr>
        <p:blipFill rotWithShape="1">
          <a:blip r:embed="rId4">
            <a:extLst>
              <a:ext uri="{96DAC541-7B7A-43D3-8B79-37D633B846F1}">
                <asvg:svgBlip xmlns:asvg="http://schemas.microsoft.com/office/drawing/2016/SVG/main" r:embed="rId5"/>
              </a:ext>
            </a:extLst>
          </a:blip>
          <a:srcRect r="34180"/>
          <a:stretch/>
        </p:blipFill>
        <p:spPr>
          <a:xfrm>
            <a:off x="10687351" y="2297076"/>
            <a:ext cx="1504649" cy="2286000"/>
          </a:xfrm>
          <a:prstGeom prst="rect">
            <a:avLst/>
          </a:prstGeom>
        </p:spPr>
      </p:pic>
      <p:pic>
        <p:nvPicPr>
          <p:cNvPr id="8" name="Graphic 7">
            <a:extLst>
              <a:ext uri="{FF2B5EF4-FFF2-40B4-BE49-F238E27FC236}">
                <a16:creationId xmlns:a16="http://schemas.microsoft.com/office/drawing/2014/main" id="{72FE7896-D379-408C-54BB-757C71F0DEFF}"/>
              </a:ext>
            </a:extLst>
          </p:cNvPr>
          <p:cNvPicPr>
            <a:picLocks noChangeAspect="1"/>
          </p:cNvPicPr>
          <p:nvPr userDrawn="1"/>
        </p:nvPicPr>
        <p:blipFill rotWithShape="1">
          <a:blip r:embed="rId4">
            <a:extLst>
              <a:ext uri="{96DAC541-7B7A-43D3-8B79-37D633B846F1}">
                <asvg:svgBlip xmlns:asvg="http://schemas.microsoft.com/office/drawing/2016/SVG/main" r:embed="rId5"/>
              </a:ext>
            </a:extLst>
          </a:blip>
          <a:srcRect t="49515" r="34180"/>
          <a:stretch/>
        </p:blipFill>
        <p:spPr>
          <a:xfrm>
            <a:off x="10687351" y="1141376"/>
            <a:ext cx="1504649" cy="1154076"/>
          </a:xfrm>
          <a:prstGeom prst="rect">
            <a:avLst/>
          </a:prstGeom>
        </p:spPr>
      </p:pic>
      <p:sp>
        <p:nvSpPr>
          <p:cNvPr id="2" name="Title 1">
            <a:extLst>
              <a:ext uri="{FF2B5EF4-FFF2-40B4-BE49-F238E27FC236}">
                <a16:creationId xmlns:a16="http://schemas.microsoft.com/office/drawing/2014/main" id="{C07285C8-D51D-91BB-C356-908E67607044}"/>
              </a:ext>
            </a:extLst>
          </p:cNvPr>
          <p:cNvSpPr>
            <a:spLocks noGrp="1"/>
          </p:cNvSpPr>
          <p:nvPr>
            <p:ph type="title"/>
          </p:nvPr>
        </p:nvSpPr>
        <p:spPr>
          <a:xfrm>
            <a:off x="841248" y="841248"/>
            <a:ext cx="10479024" cy="557784"/>
          </a:xfrm>
        </p:spPr>
        <p:txBody>
          <a:bodyPr anchor="t"/>
          <a:lstStyle>
            <a:lvl1pPr>
              <a:defRPr sz="2000" cap="all" spc="300" baseline="0"/>
            </a:lvl1pPr>
          </a:lstStyle>
          <a:p>
            <a:r>
              <a:rPr lang="en-US"/>
              <a:t>Click to edit Master title style</a:t>
            </a:r>
            <a:endParaRPr lang="en-US" dirty="0"/>
          </a:p>
        </p:txBody>
      </p:sp>
      <p:sp>
        <p:nvSpPr>
          <p:cNvPr id="16" name="Content Placeholder 12">
            <a:extLst>
              <a:ext uri="{FF2B5EF4-FFF2-40B4-BE49-F238E27FC236}">
                <a16:creationId xmlns:a16="http://schemas.microsoft.com/office/drawing/2014/main" id="{854FEE13-908D-1E41-D8D6-51FE4B1E0A0C}"/>
              </a:ext>
            </a:extLst>
          </p:cNvPr>
          <p:cNvSpPr>
            <a:spLocks noGrp="1"/>
          </p:cNvSpPr>
          <p:nvPr>
            <p:ph sz="quarter" idx="13"/>
          </p:nvPr>
        </p:nvSpPr>
        <p:spPr>
          <a:xfrm>
            <a:off x="841248" y="1536827"/>
            <a:ext cx="2862072" cy="4479925"/>
          </a:xfrm>
        </p:spPr>
        <p:txBody>
          <a:bodyPr>
            <a:normAutofit/>
          </a:bodyPr>
          <a:lstStyle>
            <a:lvl1pPr>
              <a:lnSpc>
                <a:spcPct val="90000"/>
              </a:lnSpc>
              <a:spcAft>
                <a:spcPts val="1800"/>
              </a:spcAft>
              <a:buSzPct val="100000"/>
              <a:defRPr sz="2000"/>
            </a:lvl1pPr>
            <a:lvl2pPr>
              <a:buSzPct val="100000"/>
              <a:defRPr sz="2000"/>
            </a:lvl2pPr>
            <a:lvl3pPr>
              <a:buSzPct val="100000"/>
              <a:defRPr sz="1800"/>
            </a:lvl3pPr>
            <a:lvl4pPr>
              <a:buSzPct val="100000"/>
              <a:defRPr sz="1800"/>
            </a:lvl4pPr>
            <a:lvl5pPr>
              <a:buSzPct val="100000"/>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10">
            <a:extLst>
              <a:ext uri="{FF2B5EF4-FFF2-40B4-BE49-F238E27FC236}">
                <a16:creationId xmlns:a16="http://schemas.microsoft.com/office/drawing/2014/main" id="{37E02B10-F9DF-509C-64D5-91DEB6988175}"/>
              </a:ext>
            </a:extLst>
          </p:cNvPr>
          <p:cNvSpPr>
            <a:spLocks noGrp="1"/>
          </p:cNvSpPr>
          <p:nvPr>
            <p:ph type="body" sz="quarter" idx="15"/>
          </p:nvPr>
        </p:nvSpPr>
        <p:spPr>
          <a:xfrm>
            <a:off x="4791455" y="1536826"/>
            <a:ext cx="5650992" cy="557784"/>
          </a:xfrm>
        </p:spPr>
        <p:txBody>
          <a:bodyPr/>
          <a:lstStyle>
            <a:lvl1pPr marL="0" indent="0">
              <a:lnSpc>
                <a:spcPct val="90000"/>
              </a:lnSpc>
              <a:spcBef>
                <a:spcPts val="1000"/>
              </a:spcBef>
              <a:spcAft>
                <a:spcPts val="0"/>
              </a:spcAft>
              <a:buNone/>
              <a:defRPr sz="2000" b="1" baseline="0">
                <a:solidFill>
                  <a:schemeClr val="tx1"/>
                </a:solidFill>
                <a:latin typeface="+mj-lt"/>
              </a:defRPr>
            </a:lvl1pPr>
          </a:lstStyle>
          <a:p>
            <a:pPr lvl="0"/>
            <a:r>
              <a:rPr lang="en-US"/>
              <a:t>Click to edit Master text styles</a:t>
            </a:r>
          </a:p>
        </p:txBody>
      </p:sp>
      <p:sp>
        <p:nvSpPr>
          <p:cNvPr id="9" name="Content Placeholder 12">
            <a:extLst>
              <a:ext uri="{FF2B5EF4-FFF2-40B4-BE49-F238E27FC236}">
                <a16:creationId xmlns:a16="http://schemas.microsoft.com/office/drawing/2014/main" id="{4D580F1D-9A19-7B41-1ACE-62B7B5444253}"/>
              </a:ext>
            </a:extLst>
          </p:cNvPr>
          <p:cNvSpPr>
            <a:spLocks noGrp="1"/>
          </p:cNvSpPr>
          <p:nvPr>
            <p:ph sz="quarter" idx="14"/>
          </p:nvPr>
        </p:nvSpPr>
        <p:spPr>
          <a:xfrm>
            <a:off x="4791456" y="2267712"/>
            <a:ext cx="5650992" cy="3767328"/>
          </a:xfrm>
        </p:spPr>
        <p:txBody>
          <a:bodyPr>
            <a:normAutofit/>
          </a:bodyPr>
          <a:lstStyle>
            <a:lvl1pPr>
              <a:lnSpc>
                <a:spcPct val="90000"/>
              </a:lnSpc>
              <a:spcAft>
                <a:spcPts val="1800"/>
              </a:spcAft>
              <a:buSzPct val="100000"/>
              <a:defRPr sz="2000"/>
            </a:lvl1pPr>
            <a:lvl2pPr>
              <a:buSzPct val="100000"/>
              <a:defRPr sz="2000"/>
            </a:lvl2pPr>
            <a:lvl3pPr>
              <a:buSzPct val="100000"/>
              <a:defRPr sz="1800"/>
            </a:lvl3pPr>
            <a:lvl4pPr>
              <a:buSzPct val="100000"/>
              <a:defRPr sz="1800"/>
            </a:lvl4pPr>
            <a:lvl5pPr>
              <a:buSzPct val="100000"/>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3" name="Footer Placeholder 2">
            <a:extLst>
              <a:ext uri="{FF2B5EF4-FFF2-40B4-BE49-F238E27FC236}">
                <a16:creationId xmlns:a16="http://schemas.microsoft.com/office/drawing/2014/main" id="{A54D0E8A-D840-3B34-461F-395ACC9FA827}"/>
              </a:ext>
            </a:extLst>
          </p:cNvPr>
          <p:cNvSpPr>
            <a:spLocks noGrp="1"/>
          </p:cNvSpPr>
          <p:nvPr>
            <p:ph type="ftr" sz="quarter" idx="10"/>
          </p:nvPr>
        </p:nvSpPr>
        <p:spPr/>
        <p:txBody>
          <a:bodyPr/>
          <a:lstStyle/>
          <a:p>
            <a:r>
              <a:rPr lang="en-US" noProof="0" dirty="0"/>
              <a:t>FOOTER TITLE</a:t>
            </a:r>
          </a:p>
        </p:txBody>
      </p:sp>
      <p:sp>
        <p:nvSpPr>
          <p:cNvPr id="4" name="Slide Number Placeholder 3">
            <a:extLst>
              <a:ext uri="{FF2B5EF4-FFF2-40B4-BE49-F238E27FC236}">
                <a16:creationId xmlns:a16="http://schemas.microsoft.com/office/drawing/2014/main" id="{108E551C-14F1-4049-29C9-7A53E172F850}"/>
              </a:ext>
            </a:extLst>
          </p:cNvPr>
          <p:cNvSpPr>
            <a:spLocks noGrp="1"/>
          </p:cNvSpPr>
          <p:nvPr>
            <p:ph type="sldNum" sz="quarter" idx="11"/>
          </p:nvPr>
        </p:nvSpPr>
        <p:spPr/>
        <p:txBody>
          <a:bodyPr/>
          <a:lstStyle/>
          <a:p>
            <a:fld id="{B67B645E-C5E5-4727-B977-D372A0AA71D9}" type="slidenum">
              <a:rPr lang="en-US" smtClean="0"/>
              <a:pPr/>
              <a:t>‹#›</a:t>
            </a:fld>
            <a:endParaRPr lang="en-US" dirty="0"/>
          </a:p>
        </p:txBody>
      </p:sp>
    </p:spTree>
    <p:extLst>
      <p:ext uri="{BB962C8B-B14F-4D97-AF65-F5344CB8AC3E}">
        <p14:creationId xmlns:p14="http://schemas.microsoft.com/office/powerpoint/2010/main" val="9583759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and content with image">
    <p:spTree>
      <p:nvGrpSpPr>
        <p:cNvPr id="1" name=""/>
        <p:cNvGrpSpPr/>
        <p:nvPr/>
      </p:nvGrpSpPr>
      <p:grpSpPr>
        <a:xfrm>
          <a:off x="0" y="0"/>
          <a:ext cx="0" cy="0"/>
          <a:chOff x="0" y="0"/>
          <a:chExt cx="0" cy="0"/>
        </a:xfrm>
      </p:grpSpPr>
      <p:pic>
        <p:nvPicPr>
          <p:cNvPr id="10" name="Graphic 9">
            <a:extLst>
              <a:ext uri="{FF2B5EF4-FFF2-40B4-BE49-F238E27FC236}">
                <a16:creationId xmlns:a16="http://schemas.microsoft.com/office/drawing/2014/main" id="{DCE1CF12-4201-C23B-7B9A-02EB4F8A79CB}"/>
              </a:ext>
            </a:extLst>
          </p:cNvPr>
          <p:cNvPicPr>
            <a:picLocks noChangeAspect="1"/>
          </p:cNvPicPr>
          <p:nvPr userDrawn="1"/>
        </p:nvPicPr>
        <p:blipFill rotWithShape="1">
          <a:blip r:embed="rId2">
            <a:extLst>
              <a:ext uri="{96DAC541-7B7A-43D3-8B79-37D633B846F1}">
                <asvg:svgBlip xmlns:asvg="http://schemas.microsoft.com/office/drawing/2016/SVG/main" r:embed="rId3"/>
              </a:ext>
            </a:extLst>
          </a:blip>
          <a:srcRect t="83396"/>
          <a:stretch/>
        </p:blipFill>
        <p:spPr>
          <a:xfrm>
            <a:off x="0" y="5731980"/>
            <a:ext cx="12192000" cy="1138720"/>
          </a:xfrm>
          <a:prstGeom prst="rect">
            <a:avLst/>
          </a:prstGeom>
        </p:spPr>
      </p:pic>
      <p:pic>
        <p:nvPicPr>
          <p:cNvPr id="12" name="Graphic 11">
            <a:extLst>
              <a:ext uri="{FF2B5EF4-FFF2-40B4-BE49-F238E27FC236}">
                <a16:creationId xmlns:a16="http://schemas.microsoft.com/office/drawing/2014/main" id="{513CE0C7-867A-80BB-9E96-3008375B7EE6}"/>
              </a:ext>
            </a:extLst>
          </p:cNvPr>
          <p:cNvPicPr>
            <a:picLocks noChangeAspect="1"/>
          </p:cNvPicPr>
          <p:nvPr userDrawn="1"/>
        </p:nvPicPr>
        <p:blipFill rotWithShape="1">
          <a:blip r:embed="rId2">
            <a:extLst>
              <a:ext uri="{96DAC541-7B7A-43D3-8B79-37D633B846F1}">
                <asvg:svgBlip xmlns:asvg="http://schemas.microsoft.com/office/drawing/2016/SVG/main" r:embed="rId3"/>
              </a:ext>
            </a:extLst>
          </a:blip>
          <a:srcRect r="68854" b="83396"/>
          <a:stretch/>
        </p:blipFill>
        <p:spPr>
          <a:xfrm>
            <a:off x="0" y="12700"/>
            <a:ext cx="3797300" cy="1138720"/>
          </a:xfrm>
          <a:prstGeom prst="rect">
            <a:avLst/>
          </a:prstGeom>
        </p:spPr>
      </p:pic>
      <p:pic>
        <p:nvPicPr>
          <p:cNvPr id="13" name="Graphic 12">
            <a:extLst>
              <a:ext uri="{FF2B5EF4-FFF2-40B4-BE49-F238E27FC236}">
                <a16:creationId xmlns:a16="http://schemas.microsoft.com/office/drawing/2014/main" id="{736CB758-B1DB-F2E0-00E7-BF5660C5F252}"/>
              </a:ext>
            </a:extLst>
          </p:cNvPr>
          <p:cNvPicPr>
            <a:picLocks noChangeAspect="1"/>
          </p:cNvPicPr>
          <p:nvPr userDrawn="1"/>
        </p:nvPicPr>
        <p:blipFill rotWithShape="1">
          <a:blip r:embed="rId4">
            <a:extLst>
              <a:ext uri="{96DAC541-7B7A-43D3-8B79-37D633B846F1}">
                <asvg:svgBlip xmlns:asvg="http://schemas.microsoft.com/office/drawing/2016/SVG/main" r:embed="rId5"/>
              </a:ext>
            </a:extLst>
          </a:blip>
          <a:srcRect l="33598" b="49858"/>
          <a:stretch/>
        </p:blipFill>
        <p:spPr>
          <a:xfrm>
            <a:off x="0" y="9452"/>
            <a:ext cx="1517954" cy="1146248"/>
          </a:xfrm>
          <a:prstGeom prst="rect">
            <a:avLst/>
          </a:prstGeom>
        </p:spPr>
      </p:pic>
      <p:sp>
        <p:nvSpPr>
          <p:cNvPr id="2" name="Title 1">
            <a:extLst>
              <a:ext uri="{FF2B5EF4-FFF2-40B4-BE49-F238E27FC236}">
                <a16:creationId xmlns:a16="http://schemas.microsoft.com/office/drawing/2014/main" id="{C07285C8-D51D-91BB-C356-908E67607044}"/>
              </a:ext>
            </a:extLst>
          </p:cNvPr>
          <p:cNvSpPr>
            <a:spLocks noGrp="1"/>
          </p:cNvSpPr>
          <p:nvPr>
            <p:ph type="title"/>
          </p:nvPr>
        </p:nvSpPr>
        <p:spPr>
          <a:xfrm>
            <a:off x="4764024" y="841248"/>
            <a:ext cx="6556248" cy="557784"/>
          </a:xfrm>
        </p:spPr>
        <p:txBody>
          <a:bodyPr anchor="t"/>
          <a:lstStyle>
            <a:lvl1pPr>
              <a:defRPr sz="2000" cap="all" spc="300" baseline="0"/>
            </a:lvl1pPr>
          </a:lstStyle>
          <a:p>
            <a:r>
              <a:rPr lang="en-US"/>
              <a:t>Click to edit Master title style</a:t>
            </a:r>
            <a:endParaRPr lang="en-US" dirty="0"/>
          </a:p>
        </p:txBody>
      </p:sp>
      <p:sp>
        <p:nvSpPr>
          <p:cNvPr id="14" name="Picture Placeholder 15">
            <a:extLst>
              <a:ext uri="{FF2B5EF4-FFF2-40B4-BE49-F238E27FC236}">
                <a16:creationId xmlns:a16="http://schemas.microsoft.com/office/drawing/2014/main" id="{A780F1E2-F795-D408-7361-9B32EA12F8E7}"/>
              </a:ext>
            </a:extLst>
          </p:cNvPr>
          <p:cNvSpPr>
            <a:spLocks noGrp="1"/>
          </p:cNvSpPr>
          <p:nvPr>
            <p:ph type="pic" sz="quarter" idx="14"/>
          </p:nvPr>
        </p:nvSpPr>
        <p:spPr>
          <a:xfrm>
            <a:off x="0" y="836676"/>
            <a:ext cx="3785616" cy="5184648"/>
          </a:xfrm>
          <a:solidFill>
            <a:schemeClr val="accent6">
              <a:lumMod val="75000"/>
            </a:schemeClr>
          </a:solidFill>
        </p:spPr>
        <p:txBody>
          <a:bodyPr/>
          <a:lstStyle>
            <a:lvl1pPr marL="0" indent="0" algn="ctr">
              <a:buNone/>
              <a:defRPr>
                <a:solidFill>
                  <a:sysClr val="windowText" lastClr="000000"/>
                </a:solidFill>
              </a:defRPr>
            </a:lvl1pPr>
          </a:lstStyle>
          <a:p>
            <a:r>
              <a:rPr lang="en-US" dirty="0"/>
              <a:t>Click icon to add picture</a:t>
            </a:r>
          </a:p>
        </p:txBody>
      </p:sp>
      <p:sp>
        <p:nvSpPr>
          <p:cNvPr id="16" name="Content Placeholder 12">
            <a:extLst>
              <a:ext uri="{FF2B5EF4-FFF2-40B4-BE49-F238E27FC236}">
                <a16:creationId xmlns:a16="http://schemas.microsoft.com/office/drawing/2014/main" id="{854FEE13-908D-1E41-D8D6-51FE4B1E0A0C}"/>
              </a:ext>
            </a:extLst>
          </p:cNvPr>
          <p:cNvSpPr>
            <a:spLocks noGrp="1"/>
          </p:cNvSpPr>
          <p:nvPr>
            <p:ph sz="quarter" idx="13"/>
          </p:nvPr>
        </p:nvSpPr>
        <p:spPr>
          <a:xfrm>
            <a:off x="4764023" y="1536827"/>
            <a:ext cx="6556247" cy="4479925"/>
          </a:xfrm>
        </p:spPr>
        <p:txBody>
          <a:bodyPr>
            <a:normAutofit/>
          </a:bodyPr>
          <a:lstStyle>
            <a:lvl1pPr>
              <a:lnSpc>
                <a:spcPct val="90000"/>
              </a:lnSpc>
              <a:spcAft>
                <a:spcPts val="1800"/>
              </a:spcAft>
              <a:buSzPct val="100000"/>
              <a:defRPr sz="2000"/>
            </a:lvl1pPr>
            <a:lvl2pPr>
              <a:buSzPct val="100000"/>
              <a:defRPr sz="2000"/>
            </a:lvl2pPr>
            <a:lvl3pPr>
              <a:buSzPct val="100000"/>
              <a:defRPr sz="1800"/>
            </a:lvl3pPr>
            <a:lvl4pPr>
              <a:buSzPct val="100000"/>
              <a:defRPr sz="1800"/>
            </a:lvl4pPr>
            <a:lvl5pPr>
              <a:buSzPct val="100000"/>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3" name="Footer Placeholder 2">
            <a:extLst>
              <a:ext uri="{FF2B5EF4-FFF2-40B4-BE49-F238E27FC236}">
                <a16:creationId xmlns:a16="http://schemas.microsoft.com/office/drawing/2014/main" id="{A54D0E8A-D840-3B34-461F-395ACC9FA827}"/>
              </a:ext>
            </a:extLst>
          </p:cNvPr>
          <p:cNvSpPr>
            <a:spLocks noGrp="1"/>
          </p:cNvSpPr>
          <p:nvPr>
            <p:ph type="ftr" sz="quarter" idx="10"/>
          </p:nvPr>
        </p:nvSpPr>
        <p:spPr/>
        <p:txBody>
          <a:bodyPr/>
          <a:lstStyle/>
          <a:p>
            <a:r>
              <a:rPr lang="en-US" noProof="0" dirty="0"/>
              <a:t>FOOTER TITLE</a:t>
            </a:r>
          </a:p>
        </p:txBody>
      </p:sp>
      <p:sp>
        <p:nvSpPr>
          <p:cNvPr id="4" name="Slide Number Placeholder 3">
            <a:extLst>
              <a:ext uri="{FF2B5EF4-FFF2-40B4-BE49-F238E27FC236}">
                <a16:creationId xmlns:a16="http://schemas.microsoft.com/office/drawing/2014/main" id="{108E551C-14F1-4049-29C9-7A53E172F850}"/>
              </a:ext>
            </a:extLst>
          </p:cNvPr>
          <p:cNvSpPr>
            <a:spLocks noGrp="1"/>
          </p:cNvSpPr>
          <p:nvPr>
            <p:ph type="sldNum" sz="quarter" idx="11"/>
          </p:nvPr>
        </p:nvSpPr>
        <p:spPr/>
        <p:txBody>
          <a:bodyPr/>
          <a:lstStyle/>
          <a:p>
            <a:fld id="{B67B645E-C5E5-4727-B977-D372A0AA71D9}" type="slidenum">
              <a:rPr lang="en-US" smtClean="0"/>
              <a:pPr/>
              <a:t>‹#›</a:t>
            </a:fld>
            <a:endParaRPr lang="en-US" dirty="0"/>
          </a:p>
        </p:txBody>
      </p:sp>
    </p:spTree>
    <p:extLst>
      <p:ext uri="{BB962C8B-B14F-4D97-AF65-F5344CB8AC3E}">
        <p14:creationId xmlns:p14="http://schemas.microsoft.com/office/powerpoint/2010/main" val="40880551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wo content 02">
    <p:spTree>
      <p:nvGrpSpPr>
        <p:cNvPr id="1" name=""/>
        <p:cNvGrpSpPr/>
        <p:nvPr/>
      </p:nvGrpSpPr>
      <p:grpSpPr>
        <a:xfrm>
          <a:off x="0" y="0"/>
          <a:ext cx="0" cy="0"/>
          <a:chOff x="0" y="0"/>
          <a:chExt cx="0" cy="0"/>
        </a:xfrm>
      </p:grpSpPr>
      <p:pic>
        <p:nvPicPr>
          <p:cNvPr id="10" name="Graphic 9">
            <a:extLst>
              <a:ext uri="{FF2B5EF4-FFF2-40B4-BE49-F238E27FC236}">
                <a16:creationId xmlns:a16="http://schemas.microsoft.com/office/drawing/2014/main" id="{0059F316-9319-477C-3BD8-C3B19F248AFB}"/>
              </a:ext>
            </a:extLst>
          </p:cNvPr>
          <p:cNvPicPr>
            <a:picLocks noChangeAspect="1"/>
          </p:cNvPicPr>
          <p:nvPr userDrawn="1"/>
        </p:nvPicPr>
        <p:blipFill rotWithShape="1">
          <a:blip r:embed="rId2">
            <a:extLst>
              <a:ext uri="{96DAC541-7B7A-43D3-8B79-37D633B846F1}">
                <asvg:svgBlip xmlns:asvg="http://schemas.microsoft.com/office/drawing/2016/SVG/main" r:embed="rId3"/>
              </a:ext>
            </a:extLst>
          </a:blip>
          <a:srcRect l="87659"/>
          <a:stretch/>
        </p:blipFill>
        <p:spPr>
          <a:xfrm>
            <a:off x="10687350" y="12700"/>
            <a:ext cx="1504649" cy="6858000"/>
          </a:xfrm>
          <a:prstGeom prst="rect">
            <a:avLst/>
          </a:prstGeom>
        </p:spPr>
      </p:pic>
      <p:pic>
        <p:nvPicPr>
          <p:cNvPr id="12" name="Graphic 11">
            <a:extLst>
              <a:ext uri="{FF2B5EF4-FFF2-40B4-BE49-F238E27FC236}">
                <a16:creationId xmlns:a16="http://schemas.microsoft.com/office/drawing/2014/main" id="{AEF98D51-D262-470D-2214-A8A0EDB73625}"/>
              </a:ext>
            </a:extLst>
          </p:cNvPr>
          <p:cNvPicPr>
            <a:picLocks noChangeAspect="1"/>
          </p:cNvPicPr>
          <p:nvPr userDrawn="1"/>
        </p:nvPicPr>
        <p:blipFill rotWithShape="1">
          <a:blip r:embed="rId4">
            <a:extLst>
              <a:ext uri="{96DAC541-7B7A-43D3-8B79-37D633B846F1}">
                <asvg:svgBlip xmlns:asvg="http://schemas.microsoft.com/office/drawing/2016/SVG/main" r:embed="rId5"/>
              </a:ext>
            </a:extLst>
          </a:blip>
          <a:srcRect r="34180"/>
          <a:stretch/>
        </p:blipFill>
        <p:spPr>
          <a:xfrm>
            <a:off x="10687351" y="4584700"/>
            <a:ext cx="1504649" cy="2286000"/>
          </a:xfrm>
          <a:prstGeom prst="rect">
            <a:avLst/>
          </a:prstGeom>
        </p:spPr>
      </p:pic>
      <p:pic>
        <p:nvPicPr>
          <p:cNvPr id="13" name="Graphic 12">
            <a:extLst>
              <a:ext uri="{FF2B5EF4-FFF2-40B4-BE49-F238E27FC236}">
                <a16:creationId xmlns:a16="http://schemas.microsoft.com/office/drawing/2014/main" id="{3480B83D-EEC7-5C2D-9338-841D00545701}"/>
              </a:ext>
            </a:extLst>
          </p:cNvPr>
          <p:cNvPicPr>
            <a:picLocks noChangeAspect="1"/>
          </p:cNvPicPr>
          <p:nvPr userDrawn="1"/>
        </p:nvPicPr>
        <p:blipFill rotWithShape="1">
          <a:blip r:embed="rId4">
            <a:extLst>
              <a:ext uri="{96DAC541-7B7A-43D3-8B79-37D633B846F1}">
                <asvg:svgBlip xmlns:asvg="http://schemas.microsoft.com/office/drawing/2016/SVG/main" r:embed="rId5"/>
              </a:ext>
            </a:extLst>
          </a:blip>
          <a:srcRect r="34180"/>
          <a:stretch/>
        </p:blipFill>
        <p:spPr>
          <a:xfrm>
            <a:off x="10687351" y="2297076"/>
            <a:ext cx="1504649" cy="2286000"/>
          </a:xfrm>
          <a:prstGeom prst="rect">
            <a:avLst/>
          </a:prstGeom>
        </p:spPr>
      </p:pic>
      <p:pic>
        <p:nvPicPr>
          <p:cNvPr id="14" name="Graphic 13">
            <a:extLst>
              <a:ext uri="{FF2B5EF4-FFF2-40B4-BE49-F238E27FC236}">
                <a16:creationId xmlns:a16="http://schemas.microsoft.com/office/drawing/2014/main" id="{69BE97B1-E4D2-AA2A-1E85-0D5987351359}"/>
              </a:ext>
            </a:extLst>
          </p:cNvPr>
          <p:cNvPicPr>
            <a:picLocks noChangeAspect="1"/>
          </p:cNvPicPr>
          <p:nvPr userDrawn="1"/>
        </p:nvPicPr>
        <p:blipFill rotWithShape="1">
          <a:blip r:embed="rId4">
            <a:extLst>
              <a:ext uri="{96DAC541-7B7A-43D3-8B79-37D633B846F1}">
                <asvg:svgBlip xmlns:asvg="http://schemas.microsoft.com/office/drawing/2016/SVG/main" r:embed="rId5"/>
              </a:ext>
            </a:extLst>
          </a:blip>
          <a:srcRect r="34180"/>
          <a:stretch/>
        </p:blipFill>
        <p:spPr>
          <a:xfrm>
            <a:off x="10687351" y="9452"/>
            <a:ext cx="1504649" cy="2286000"/>
          </a:xfrm>
          <a:prstGeom prst="rect">
            <a:avLst/>
          </a:prstGeom>
        </p:spPr>
      </p:pic>
      <p:pic>
        <p:nvPicPr>
          <p:cNvPr id="15" name="Graphic 14">
            <a:extLst>
              <a:ext uri="{FF2B5EF4-FFF2-40B4-BE49-F238E27FC236}">
                <a16:creationId xmlns:a16="http://schemas.microsoft.com/office/drawing/2014/main" id="{F227120C-DBC1-2EDA-E58C-E1DAD7E550FD}"/>
              </a:ext>
            </a:extLst>
          </p:cNvPr>
          <p:cNvPicPr>
            <a:picLocks noChangeAspect="1"/>
          </p:cNvPicPr>
          <p:nvPr userDrawn="1"/>
        </p:nvPicPr>
        <p:blipFill rotWithShape="1">
          <a:blip r:embed="rId2">
            <a:extLst>
              <a:ext uri="{96DAC541-7B7A-43D3-8B79-37D633B846F1}">
                <asvg:svgBlip xmlns:asvg="http://schemas.microsoft.com/office/drawing/2016/SVG/main" r:embed="rId3"/>
              </a:ext>
            </a:extLst>
          </a:blip>
          <a:srcRect t="83283" r="50000"/>
          <a:stretch/>
        </p:blipFill>
        <p:spPr>
          <a:xfrm>
            <a:off x="0" y="5731979"/>
            <a:ext cx="6096000" cy="1146408"/>
          </a:xfrm>
          <a:prstGeom prst="rect">
            <a:avLst/>
          </a:prstGeom>
        </p:spPr>
      </p:pic>
      <p:pic>
        <p:nvPicPr>
          <p:cNvPr id="17" name="Graphic 16">
            <a:extLst>
              <a:ext uri="{FF2B5EF4-FFF2-40B4-BE49-F238E27FC236}">
                <a16:creationId xmlns:a16="http://schemas.microsoft.com/office/drawing/2014/main" id="{3FDA3437-5725-1727-4B8A-FCE595561932}"/>
              </a:ext>
            </a:extLst>
          </p:cNvPr>
          <p:cNvPicPr>
            <a:picLocks noChangeAspect="1"/>
          </p:cNvPicPr>
          <p:nvPr userDrawn="1"/>
        </p:nvPicPr>
        <p:blipFill rotWithShape="1">
          <a:blip r:embed="rId4">
            <a:extLst>
              <a:ext uri="{96DAC541-7B7A-43D3-8B79-37D633B846F1}">
                <asvg:svgBlip xmlns:asvg="http://schemas.microsoft.com/office/drawing/2016/SVG/main" r:embed="rId5"/>
              </a:ext>
            </a:extLst>
          </a:blip>
          <a:srcRect t="1" b="50186"/>
          <a:stretch/>
        </p:blipFill>
        <p:spPr>
          <a:xfrm rot="10800000">
            <a:off x="1504646" y="5731981"/>
            <a:ext cx="2286000" cy="1138718"/>
          </a:xfrm>
          <a:prstGeom prst="rect">
            <a:avLst/>
          </a:prstGeom>
        </p:spPr>
      </p:pic>
      <p:pic>
        <p:nvPicPr>
          <p:cNvPr id="18" name="Graphic 17">
            <a:extLst>
              <a:ext uri="{FF2B5EF4-FFF2-40B4-BE49-F238E27FC236}">
                <a16:creationId xmlns:a16="http://schemas.microsoft.com/office/drawing/2014/main" id="{35C8D2AF-CEDF-4131-723C-91569E90C29F}"/>
              </a:ext>
            </a:extLst>
          </p:cNvPr>
          <p:cNvPicPr>
            <a:picLocks noChangeAspect="1"/>
          </p:cNvPicPr>
          <p:nvPr userDrawn="1"/>
        </p:nvPicPr>
        <p:blipFill rotWithShape="1">
          <a:blip r:embed="rId4">
            <a:extLst>
              <a:ext uri="{96DAC541-7B7A-43D3-8B79-37D633B846F1}">
                <asvg:svgBlip xmlns:asvg="http://schemas.microsoft.com/office/drawing/2016/SVG/main" r:embed="rId5"/>
              </a:ext>
            </a:extLst>
          </a:blip>
          <a:srcRect r="34180" b="50186"/>
          <a:stretch/>
        </p:blipFill>
        <p:spPr>
          <a:xfrm rot="10800000">
            <a:off x="-3" y="5731980"/>
            <a:ext cx="1504649" cy="1138720"/>
          </a:xfrm>
          <a:prstGeom prst="rect">
            <a:avLst/>
          </a:prstGeom>
        </p:spPr>
      </p:pic>
      <p:sp>
        <p:nvSpPr>
          <p:cNvPr id="2" name="Title 1">
            <a:extLst>
              <a:ext uri="{FF2B5EF4-FFF2-40B4-BE49-F238E27FC236}">
                <a16:creationId xmlns:a16="http://schemas.microsoft.com/office/drawing/2014/main" id="{C07285C8-D51D-91BB-C356-908E67607044}"/>
              </a:ext>
            </a:extLst>
          </p:cNvPr>
          <p:cNvSpPr>
            <a:spLocks noGrp="1"/>
          </p:cNvSpPr>
          <p:nvPr>
            <p:ph type="title"/>
          </p:nvPr>
        </p:nvSpPr>
        <p:spPr>
          <a:xfrm>
            <a:off x="841248" y="841248"/>
            <a:ext cx="10479024" cy="557784"/>
          </a:xfrm>
        </p:spPr>
        <p:txBody>
          <a:bodyPr anchor="t"/>
          <a:lstStyle>
            <a:lvl1pPr>
              <a:defRPr sz="2000" cap="all" spc="300" baseline="0"/>
            </a:lvl1pPr>
          </a:lstStyle>
          <a:p>
            <a:r>
              <a:rPr lang="en-US"/>
              <a:t>Click to edit Master title style</a:t>
            </a:r>
            <a:endParaRPr lang="en-US" dirty="0"/>
          </a:p>
        </p:txBody>
      </p:sp>
      <p:sp>
        <p:nvSpPr>
          <p:cNvPr id="16" name="Content Placeholder 12">
            <a:extLst>
              <a:ext uri="{FF2B5EF4-FFF2-40B4-BE49-F238E27FC236}">
                <a16:creationId xmlns:a16="http://schemas.microsoft.com/office/drawing/2014/main" id="{854FEE13-908D-1E41-D8D6-51FE4B1E0A0C}"/>
              </a:ext>
            </a:extLst>
          </p:cNvPr>
          <p:cNvSpPr>
            <a:spLocks noGrp="1"/>
          </p:cNvSpPr>
          <p:nvPr>
            <p:ph sz="quarter" idx="13"/>
          </p:nvPr>
        </p:nvSpPr>
        <p:spPr>
          <a:xfrm>
            <a:off x="841248" y="1536827"/>
            <a:ext cx="2862072" cy="4479925"/>
          </a:xfrm>
        </p:spPr>
        <p:txBody>
          <a:bodyPr>
            <a:normAutofit/>
          </a:bodyPr>
          <a:lstStyle>
            <a:lvl1pPr marL="0" indent="0">
              <a:lnSpc>
                <a:spcPct val="90000"/>
              </a:lnSpc>
              <a:spcAft>
                <a:spcPts val="1800"/>
              </a:spcAft>
              <a:buSzPct val="100000"/>
              <a:buNone/>
              <a:defRPr sz="2000"/>
            </a:lvl1pPr>
            <a:lvl2pPr>
              <a:buSzPct val="100000"/>
              <a:defRPr sz="2000"/>
            </a:lvl2pPr>
            <a:lvl3pPr>
              <a:buSzPct val="100000"/>
              <a:defRPr sz="1800"/>
            </a:lvl3pPr>
            <a:lvl4pPr>
              <a:buSzPct val="100000"/>
              <a:defRPr sz="1800"/>
            </a:lvl4pPr>
            <a:lvl5pPr>
              <a:buSzPct val="100000"/>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Content Placeholder 12">
            <a:extLst>
              <a:ext uri="{FF2B5EF4-FFF2-40B4-BE49-F238E27FC236}">
                <a16:creationId xmlns:a16="http://schemas.microsoft.com/office/drawing/2014/main" id="{4D580F1D-9A19-7B41-1ACE-62B7B5444253}"/>
              </a:ext>
            </a:extLst>
          </p:cNvPr>
          <p:cNvSpPr>
            <a:spLocks noGrp="1"/>
          </p:cNvSpPr>
          <p:nvPr>
            <p:ph sz="quarter" idx="14"/>
          </p:nvPr>
        </p:nvSpPr>
        <p:spPr>
          <a:xfrm>
            <a:off x="4791456" y="1536827"/>
            <a:ext cx="5650992" cy="4480560"/>
          </a:xfrm>
        </p:spPr>
        <p:txBody>
          <a:bodyPr>
            <a:normAutofit/>
          </a:bodyPr>
          <a:lstStyle>
            <a:lvl1pPr marL="0" indent="0">
              <a:lnSpc>
                <a:spcPct val="90000"/>
              </a:lnSpc>
              <a:spcBef>
                <a:spcPts val="1000"/>
              </a:spcBef>
              <a:spcAft>
                <a:spcPts val="1800"/>
              </a:spcAft>
              <a:buSzPct val="100000"/>
              <a:buNone/>
              <a:defRPr sz="2000"/>
            </a:lvl1pPr>
            <a:lvl2pPr>
              <a:buSzPct val="100000"/>
              <a:defRPr sz="2000"/>
            </a:lvl2pPr>
            <a:lvl3pPr>
              <a:buSzPct val="100000"/>
              <a:defRPr sz="1800"/>
            </a:lvl3pPr>
            <a:lvl4pPr>
              <a:buSzPct val="100000"/>
              <a:defRPr sz="1800"/>
            </a:lvl4pPr>
            <a:lvl5pPr>
              <a:buSzPct val="100000"/>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3" name="Footer Placeholder 2">
            <a:extLst>
              <a:ext uri="{FF2B5EF4-FFF2-40B4-BE49-F238E27FC236}">
                <a16:creationId xmlns:a16="http://schemas.microsoft.com/office/drawing/2014/main" id="{A54D0E8A-D840-3B34-461F-395ACC9FA827}"/>
              </a:ext>
            </a:extLst>
          </p:cNvPr>
          <p:cNvSpPr>
            <a:spLocks noGrp="1"/>
          </p:cNvSpPr>
          <p:nvPr>
            <p:ph type="ftr" sz="quarter" idx="10"/>
          </p:nvPr>
        </p:nvSpPr>
        <p:spPr/>
        <p:txBody>
          <a:bodyPr/>
          <a:lstStyle/>
          <a:p>
            <a:r>
              <a:rPr lang="en-US" noProof="0" dirty="0"/>
              <a:t>FOOTER TITLE</a:t>
            </a:r>
          </a:p>
        </p:txBody>
      </p:sp>
      <p:sp>
        <p:nvSpPr>
          <p:cNvPr id="4" name="Slide Number Placeholder 3">
            <a:extLst>
              <a:ext uri="{FF2B5EF4-FFF2-40B4-BE49-F238E27FC236}">
                <a16:creationId xmlns:a16="http://schemas.microsoft.com/office/drawing/2014/main" id="{108E551C-14F1-4049-29C9-7A53E172F850}"/>
              </a:ext>
            </a:extLst>
          </p:cNvPr>
          <p:cNvSpPr>
            <a:spLocks noGrp="1"/>
          </p:cNvSpPr>
          <p:nvPr>
            <p:ph type="sldNum" sz="quarter" idx="11"/>
          </p:nvPr>
        </p:nvSpPr>
        <p:spPr/>
        <p:txBody>
          <a:bodyPr/>
          <a:lstStyle/>
          <a:p>
            <a:fld id="{B67B645E-C5E5-4727-B977-D372A0AA71D9}" type="slidenum">
              <a:rPr lang="en-US" smtClean="0"/>
              <a:pPr/>
              <a:t>‹#›</a:t>
            </a:fld>
            <a:endParaRPr lang="en-US" dirty="0"/>
          </a:p>
        </p:txBody>
      </p:sp>
    </p:spTree>
    <p:extLst>
      <p:ext uri="{BB962C8B-B14F-4D97-AF65-F5344CB8AC3E}">
        <p14:creationId xmlns:p14="http://schemas.microsoft.com/office/powerpoint/2010/main" val="5327402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wo content 03">
    <p:spTree>
      <p:nvGrpSpPr>
        <p:cNvPr id="1" name=""/>
        <p:cNvGrpSpPr/>
        <p:nvPr/>
      </p:nvGrpSpPr>
      <p:grpSpPr>
        <a:xfrm>
          <a:off x="0" y="0"/>
          <a:ext cx="0" cy="0"/>
          <a:chOff x="0" y="0"/>
          <a:chExt cx="0" cy="0"/>
        </a:xfrm>
      </p:grpSpPr>
      <p:pic>
        <p:nvPicPr>
          <p:cNvPr id="15" name="Graphic 14">
            <a:extLst>
              <a:ext uri="{FF2B5EF4-FFF2-40B4-BE49-F238E27FC236}">
                <a16:creationId xmlns:a16="http://schemas.microsoft.com/office/drawing/2014/main" id="{F227120C-DBC1-2EDA-E58C-E1DAD7E550FD}"/>
              </a:ext>
            </a:extLst>
          </p:cNvPr>
          <p:cNvPicPr>
            <a:picLocks noChangeAspect="1"/>
          </p:cNvPicPr>
          <p:nvPr userDrawn="1"/>
        </p:nvPicPr>
        <p:blipFill rotWithShape="1">
          <a:blip r:embed="rId2">
            <a:extLst>
              <a:ext uri="{96DAC541-7B7A-43D3-8B79-37D633B846F1}">
                <asvg:svgBlip xmlns:asvg="http://schemas.microsoft.com/office/drawing/2016/SVG/main" r:embed="rId3"/>
              </a:ext>
            </a:extLst>
          </a:blip>
          <a:srcRect t="83283" r="50000"/>
          <a:stretch/>
        </p:blipFill>
        <p:spPr>
          <a:xfrm>
            <a:off x="0" y="5731979"/>
            <a:ext cx="6096000" cy="1146408"/>
          </a:xfrm>
          <a:prstGeom prst="rect">
            <a:avLst/>
          </a:prstGeom>
        </p:spPr>
      </p:pic>
      <p:pic>
        <p:nvPicPr>
          <p:cNvPr id="17" name="Graphic 16">
            <a:extLst>
              <a:ext uri="{FF2B5EF4-FFF2-40B4-BE49-F238E27FC236}">
                <a16:creationId xmlns:a16="http://schemas.microsoft.com/office/drawing/2014/main" id="{3FDA3437-5725-1727-4B8A-FCE595561932}"/>
              </a:ext>
            </a:extLst>
          </p:cNvPr>
          <p:cNvPicPr>
            <a:picLocks noChangeAspect="1"/>
          </p:cNvPicPr>
          <p:nvPr userDrawn="1"/>
        </p:nvPicPr>
        <p:blipFill rotWithShape="1">
          <a:blip r:embed="rId4">
            <a:extLst>
              <a:ext uri="{96DAC541-7B7A-43D3-8B79-37D633B846F1}">
                <asvg:svgBlip xmlns:asvg="http://schemas.microsoft.com/office/drawing/2016/SVG/main" r:embed="rId5"/>
              </a:ext>
            </a:extLst>
          </a:blip>
          <a:srcRect t="1" b="50186"/>
          <a:stretch/>
        </p:blipFill>
        <p:spPr>
          <a:xfrm rot="10800000">
            <a:off x="1504646" y="5731981"/>
            <a:ext cx="2286000" cy="1138718"/>
          </a:xfrm>
          <a:prstGeom prst="rect">
            <a:avLst/>
          </a:prstGeom>
        </p:spPr>
      </p:pic>
      <p:pic>
        <p:nvPicPr>
          <p:cNvPr id="18" name="Graphic 17">
            <a:extLst>
              <a:ext uri="{FF2B5EF4-FFF2-40B4-BE49-F238E27FC236}">
                <a16:creationId xmlns:a16="http://schemas.microsoft.com/office/drawing/2014/main" id="{35C8D2AF-CEDF-4131-723C-91569E90C29F}"/>
              </a:ext>
            </a:extLst>
          </p:cNvPr>
          <p:cNvPicPr>
            <a:picLocks noChangeAspect="1"/>
          </p:cNvPicPr>
          <p:nvPr userDrawn="1"/>
        </p:nvPicPr>
        <p:blipFill rotWithShape="1">
          <a:blip r:embed="rId4">
            <a:extLst>
              <a:ext uri="{96DAC541-7B7A-43D3-8B79-37D633B846F1}">
                <asvg:svgBlip xmlns:asvg="http://schemas.microsoft.com/office/drawing/2016/SVG/main" r:embed="rId5"/>
              </a:ext>
            </a:extLst>
          </a:blip>
          <a:srcRect r="34180" b="50186"/>
          <a:stretch/>
        </p:blipFill>
        <p:spPr>
          <a:xfrm rot="10800000">
            <a:off x="-3" y="5731980"/>
            <a:ext cx="1504649" cy="1138720"/>
          </a:xfrm>
          <a:prstGeom prst="rect">
            <a:avLst/>
          </a:prstGeom>
        </p:spPr>
      </p:pic>
      <p:sp>
        <p:nvSpPr>
          <p:cNvPr id="2" name="Title 1">
            <a:extLst>
              <a:ext uri="{FF2B5EF4-FFF2-40B4-BE49-F238E27FC236}">
                <a16:creationId xmlns:a16="http://schemas.microsoft.com/office/drawing/2014/main" id="{C07285C8-D51D-91BB-C356-908E67607044}"/>
              </a:ext>
            </a:extLst>
          </p:cNvPr>
          <p:cNvSpPr>
            <a:spLocks noGrp="1"/>
          </p:cNvSpPr>
          <p:nvPr>
            <p:ph type="title"/>
          </p:nvPr>
        </p:nvSpPr>
        <p:spPr>
          <a:xfrm>
            <a:off x="841248" y="841248"/>
            <a:ext cx="10479024" cy="557784"/>
          </a:xfrm>
        </p:spPr>
        <p:txBody>
          <a:bodyPr anchor="t"/>
          <a:lstStyle>
            <a:lvl1pPr>
              <a:defRPr sz="2000" cap="all" spc="300" baseline="0"/>
            </a:lvl1pPr>
          </a:lstStyle>
          <a:p>
            <a:r>
              <a:rPr lang="en-US"/>
              <a:t>Click to edit Master title style</a:t>
            </a:r>
            <a:endParaRPr lang="en-US" dirty="0"/>
          </a:p>
        </p:txBody>
      </p:sp>
      <p:sp>
        <p:nvSpPr>
          <p:cNvPr id="16" name="Content Placeholder 12">
            <a:extLst>
              <a:ext uri="{FF2B5EF4-FFF2-40B4-BE49-F238E27FC236}">
                <a16:creationId xmlns:a16="http://schemas.microsoft.com/office/drawing/2014/main" id="{854FEE13-908D-1E41-D8D6-51FE4B1E0A0C}"/>
              </a:ext>
            </a:extLst>
          </p:cNvPr>
          <p:cNvSpPr>
            <a:spLocks noGrp="1"/>
          </p:cNvSpPr>
          <p:nvPr>
            <p:ph sz="quarter" idx="13"/>
          </p:nvPr>
        </p:nvSpPr>
        <p:spPr>
          <a:xfrm>
            <a:off x="841248" y="1536827"/>
            <a:ext cx="2862072" cy="4479925"/>
          </a:xfrm>
        </p:spPr>
        <p:txBody>
          <a:bodyPr>
            <a:normAutofit/>
          </a:bodyPr>
          <a:lstStyle>
            <a:lvl1pPr marL="342900" indent="-342900">
              <a:lnSpc>
                <a:spcPct val="90000"/>
              </a:lnSpc>
              <a:spcAft>
                <a:spcPts val="1800"/>
              </a:spcAft>
              <a:buSzPct val="100000"/>
              <a:buFont typeface="Arial" panose="020B0604020202020204" pitchFamily="34" charset="0"/>
              <a:buChar char="•"/>
              <a:defRPr sz="2000"/>
            </a:lvl1pPr>
            <a:lvl2pPr>
              <a:buSzPct val="100000"/>
              <a:defRPr sz="2000"/>
            </a:lvl2pPr>
            <a:lvl3pPr>
              <a:buSzPct val="100000"/>
              <a:defRPr sz="1800"/>
            </a:lvl3pPr>
            <a:lvl4pPr>
              <a:buSzPct val="100000"/>
              <a:defRPr sz="1800"/>
            </a:lvl4pPr>
            <a:lvl5pPr>
              <a:buSzPct val="100000"/>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Content Placeholder 12">
            <a:extLst>
              <a:ext uri="{FF2B5EF4-FFF2-40B4-BE49-F238E27FC236}">
                <a16:creationId xmlns:a16="http://schemas.microsoft.com/office/drawing/2014/main" id="{4D580F1D-9A19-7B41-1ACE-62B7B5444253}"/>
              </a:ext>
            </a:extLst>
          </p:cNvPr>
          <p:cNvSpPr>
            <a:spLocks noGrp="1"/>
          </p:cNvSpPr>
          <p:nvPr>
            <p:ph sz="quarter" idx="14"/>
          </p:nvPr>
        </p:nvSpPr>
        <p:spPr>
          <a:xfrm>
            <a:off x="4727448" y="1536827"/>
            <a:ext cx="6592824" cy="4480560"/>
          </a:xfrm>
        </p:spPr>
        <p:txBody>
          <a:bodyPr>
            <a:normAutofit/>
          </a:bodyPr>
          <a:lstStyle>
            <a:lvl1pPr marL="0" indent="0">
              <a:lnSpc>
                <a:spcPct val="90000"/>
              </a:lnSpc>
              <a:spcBef>
                <a:spcPts val="1000"/>
              </a:spcBef>
              <a:spcAft>
                <a:spcPts val="1800"/>
              </a:spcAft>
              <a:buSzPct val="100000"/>
              <a:buNone/>
              <a:defRPr sz="2000"/>
            </a:lvl1pPr>
            <a:lvl2pPr>
              <a:buSzPct val="100000"/>
              <a:defRPr sz="2000"/>
            </a:lvl2pPr>
            <a:lvl3pPr>
              <a:buSzPct val="100000"/>
              <a:defRPr sz="1800"/>
            </a:lvl3pPr>
            <a:lvl4pPr>
              <a:buSzPct val="100000"/>
              <a:defRPr sz="1800"/>
            </a:lvl4pPr>
            <a:lvl5pPr>
              <a:buSzPct val="100000"/>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3" name="Footer Placeholder 2">
            <a:extLst>
              <a:ext uri="{FF2B5EF4-FFF2-40B4-BE49-F238E27FC236}">
                <a16:creationId xmlns:a16="http://schemas.microsoft.com/office/drawing/2014/main" id="{A54D0E8A-D840-3B34-461F-395ACC9FA827}"/>
              </a:ext>
            </a:extLst>
          </p:cNvPr>
          <p:cNvSpPr>
            <a:spLocks noGrp="1"/>
          </p:cNvSpPr>
          <p:nvPr>
            <p:ph type="ftr" sz="quarter" idx="10"/>
          </p:nvPr>
        </p:nvSpPr>
        <p:spPr/>
        <p:txBody>
          <a:bodyPr/>
          <a:lstStyle/>
          <a:p>
            <a:r>
              <a:rPr lang="en-US" noProof="0" dirty="0"/>
              <a:t>FOOTER TITLE</a:t>
            </a:r>
          </a:p>
        </p:txBody>
      </p:sp>
      <p:sp>
        <p:nvSpPr>
          <p:cNvPr id="4" name="Slide Number Placeholder 3">
            <a:extLst>
              <a:ext uri="{FF2B5EF4-FFF2-40B4-BE49-F238E27FC236}">
                <a16:creationId xmlns:a16="http://schemas.microsoft.com/office/drawing/2014/main" id="{108E551C-14F1-4049-29C9-7A53E172F850}"/>
              </a:ext>
            </a:extLst>
          </p:cNvPr>
          <p:cNvSpPr>
            <a:spLocks noGrp="1"/>
          </p:cNvSpPr>
          <p:nvPr>
            <p:ph type="sldNum" sz="quarter" idx="11"/>
          </p:nvPr>
        </p:nvSpPr>
        <p:spPr/>
        <p:txBody>
          <a:bodyPr/>
          <a:lstStyle/>
          <a:p>
            <a:fld id="{B67B645E-C5E5-4727-B977-D372A0AA71D9}" type="slidenum">
              <a:rPr lang="en-US" smtClean="0"/>
              <a:pPr/>
              <a:t>‹#›</a:t>
            </a:fld>
            <a:endParaRPr lang="en-US" dirty="0"/>
          </a:p>
        </p:txBody>
      </p:sp>
      <p:pic>
        <p:nvPicPr>
          <p:cNvPr id="5" name="Graphic 4">
            <a:extLst>
              <a:ext uri="{FF2B5EF4-FFF2-40B4-BE49-F238E27FC236}">
                <a16:creationId xmlns:a16="http://schemas.microsoft.com/office/drawing/2014/main" id="{3FD831DA-EDBD-A492-3E6D-6ABBF4438FCB}"/>
              </a:ext>
            </a:extLst>
          </p:cNvPr>
          <p:cNvPicPr>
            <a:picLocks noChangeAspect="1"/>
          </p:cNvPicPr>
          <p:nvPr userDrawn="1"/>
        </p:nvPicPr>
        <p:blipFill rotWithShape="1">
          <a:blip r:embed="rId2">
            <a:extLst>
              <a:ext uri="{96DAC541-7B7A-43D3-8B79-37D633B846F1}">
                <asvg:svgBlip xmlns:asvg="http://schemas.microsoft.com/office/drawing/2016/SVG/main" r:embed="rId3"/>
              </a:ext>
            </a:extLst>
          </a:blip>
          <a:srcRect l="87659" b="83148"/>
          <a:stretch/>
        </p:blipFill>
        <p:spPr>
          <a:xfrm>
            <a:off x="10687350" y="12700"/>
            <a:ext cx="1504649" cy="1155700"/>
          </a:xfrm>
          <a:prstGeom prst="rect">
            <a:avLst/>
          </a:prstGeom>
        </p:spPr>
      </p:pic>
      <p:pic>
        <p:nvPicPr>
          <p:cNvPr id="6" name="Graphic 5">
            <a:extLst>
              <a:ext uri="{FF2B5EF4-FFF2-40B4-BE49-F238E27FC236}">
                <a16:creationId xmlns:a16="http://schemas.microsoft.com/office/drawing/2014/main" id="{00071AEB-E268-A464-7197-69FA762C3C5E}"/>
              </a:ext>
            </a:extLst>
          </p:cNvPr>
          <p:cNvPicPr>
            <a:picLocks noChangeAspect="1"/>
          </p:cNvPicPr>
          <p:nvPr userDrawn="1"/>
        </p:nvPicPr>
        <p:blipFill rotWithShape="1">
          <a:blip r:embed="rId4">
            <a:extLst>
              <a:ext uri="{96DAC541-7B7A-43D3-8B79-37D633B846F1}">
                <asvg:svgBlip xmlns:asvg="http://schemas.microsoft.com/office/drawing/2016/SVG/main" r:embed="rId5"/>
              </a:ext>
            </a:extLst>
          </a:blip>
          <a:srcRect r="34180" b="49444"/>
          <a:stretch/>
        </p:blipFill>
        <p:spPr>
          <a:xfrm>
            <a:off x="10687351" y="9452"/>
            <a:ext cx="1504649" cy="1155700"/>
          </a:xfrm>
          <a:prstGeom prst="rect">
            <a:avLst/>
          </a:prstGeom>
        </p:spPr>
      </p:pic>
    </p:spTree>
    <p:extLst>
      <p:ext uri="{BB962C8B-B14F-4D97-AF65-F5344CB8AC3E}">
        <p14:creationId xmlns:p14="http://schemas.microsoft.com/office/powerpoint/2010/main" val="29692875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6">
            <a:lumMod val="20000"/>
            <a:lumOff val="80000"/>
          </a:schemeClr>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90F41A2-6535-4CA6-81E4-026A5B56D9D7}"/>
              </a:ext>
            </a:extLst>
          </p:cNvPr>
          <p:cNvSpPr>
            <a:spLocks noGrp="1"/>
          </p:cNvSpPr>
          <p:nvPr>
            <p:ph type="title"/>
          </p:nvPr>
        </p:nvSpPr>
        <p:spPr>
          <a:xfrm>
            <a:off x="432000" y="432000"/>
            <a:ext cx="11329200" cy="432000"/>
          </a:xfrm>
          <a:prstGeom prst="rect">
            <a:avLst/>
          </a:prstGeom>
        </p:spPr>
        <p:txBody>
          <a:bodyPr vert="horz" lIns="0" tIns="0" rIns="0" bIns="0" rtlCol="0" anchor="ctr">
            <a:noAutofit/>
          </a:bodyPr>
          <a:lstStyle/>
          <a:p>
            <a:pPr lvl="0"/>
            <a:r>
              <a:rPr lang="en-US" noProof="0"/>
              <a:t>Click to edit Master title style</a:t>
            </a:r>
          </a:p>
        </p:txBody>
      </p:sp>
      <p:sp>
        <p:nvSpPr>
          <p:cNvPr id="3" name="Text Placeholder 2">
            <a:extLst>
              <a:ext uri="{FF2B5EF4-FFF2-40B4-BE49-F238E27FC236}">
                <a16:creationId xmlns:a16="http://schemas.microsoft.com/office/drawing/2014/main" id="{213AB95C-7DD4-4796-80E4-1B7466A2A037}"/>
              </a:ext>
            </a:extLst>
          </p:cNvPr>
          <p:cNvSpPr>
            <a:spLocks noGrp="1"/>
          </p:cNvSpPr>
          <p:nvPr>
            <p:ph type="body" idx="1"/>
          </p:nvPr>
        </p:nvSpPr>
        <p:spPr>
          <a:xfrm>
            <a:off x="432000" y="1152000"/>
            <a:ext cx="11329200" cy="5039250"/>
          </a:xfrm>
          <a:prstGeom prst="rect">
            <a:avLst/>
          </a:prstGeom>
        </p:spPr>
        <p:txBody>
          <a:bodyPr vert="horz" lIns="0" tIns="0" rIns="0" bIns="0" rtlCol="0">
            <a:no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US" noProof="0" dirty="0"/>
          </a:p>
        </p:txBody>
      </p:sp>
      <p:sp>
        <p:nvSpPr>
          <p:cNvPr id="5" name="Footer Placeholder 4">
            <a:extLst>
              <a:ext uri="{FF2B5EF4-FFF2-40B4-BE49-F238E27FC236}">
                <a16:creationId xmlns:a16="http://schemas.microsoft.com/office/drawing/2014/main" id="{58879C91-B77F-4273-9A27-A3535FB889DB}"/>
              </a:ext>
            </a:extLst>
          </p:cNvPr>
          <p:cNvSpPr>
            <a:spLocks noGrp="1"/>
          </p:cNvSpPr>
          <p:nvPr>
            <p:ph type="ftr" sz="quarter" idx="3"/>
          </p:nvPr>
        </p:nvSpPr>
        <p:spPr>
          <a:xfrm>
            <a:off x="432000" y="6365893"/>
            <a:ext cx="4114800" cy="226714"/>
          </a:xfrm>
          <a:prstGeom prst="rect">
            <a:avLst/>
          </a:prstGeom>
        </p:spPr>
        <p:txBody>
          <a:bodyPr vert="horz" lIns="0" tIns="0" rIns="0" bIns="0" rtlCol="0" anchor="ctr"/>
          <a:lstStyle>
            <a:lvl1pPr algn="l">
              <a:defRPr sz="1200">
                <a:solidFill>
                  <a:schemeClr val="tx1">
                    <a:lumMod val="75000"/>
                    <a:lumOff val="25000"/>
                  </a:schemeClr>
                </a:solidFill>
              </a:defRPr>
            </a:lvl1pPr>
          </a:lstStyle>
          <a:p>
            <a:r>
              <a:rPr lang="en-US" noProof="0" dirty="0"/>
              <a:t>FOOTER TITLE</a:t>
            </a:r>
          </a:p>
        </p:txBody>
      </p:sp>
      <p:sp>
        <p:nvSpPr>
          <p:cNvPr id="4" name="Slide Number Placeholder 3">
            <a:extLst>
              <a:ext uri="{FF2B5EF4-FFF2-40B4-BE49-F238E27FC236}">
                <a16:creationId xmlns:a16="http://schemas.microsoft.com/office/drawing/2014/main" id="{215F7E44-8ABB-4ABE-998C-AFEFE7AA0503}"/>
              </a:ext>
            </a:extLst>
          </p:cNvPr>
          <p:cNvSpPr>
            <a:spLocks noGrp="1"/>
          </p:cNvSpPr>
          <p:nvPr>
            <p:ph type="sldNum" sz="quarter" idx="4"/>
          </p:nvPr>
        </p:nvSpPr>
        <p:spPr>
          <a:xfrm>
            <a:off x="10917936" y="6385422"/>
            <a:ext cx="843264" cy="288000"/>
          </a:xfrm>
          <a:prstGeom prst="rect">
            <a:avLst/>
          </a:prstGeom>
          <a:noFill/>
        </p:spPr>
        <p:txBody>
          <a:bodyPr lIns="0" tIns="0" rIns="0" bIns="0" anchor="ctr"/>
          <a:lstStyle>
            <a:lvl1pPr algn="r">
              <a:defRPr lang="en-ZA" sz="1000" b="0" smtClean="0">
                <a:solidFill>
                  <a:sysClr val="windowText" lastClr="000000"/>
                </a:solidFill>
              </a:defRPr>
            </a:lvl1pPr>
          </a:lstStyle>
          <a:p>
            <a:fld id="{B67B645E-C5E5-4727-B977-D372A0AA71D9}" type="slidenum">
              <a:rPr lang="en-US" smtClean="0"/>
              <a:pPr/>
              <a:t>‹#›</a:t>
            </a:fld>
            <a:endParaRPr lang="en-US" dirty="0"/>
          </a:p>
        </p:txBody>
      </p:sp>
    </p:spTree>
    <p:extLst>
      <p:ext uri="{BB962C8B-B14F-4D97-AF65-F5344CB8AC3E}">
        <p14:creationId xmlns:p14="http://schemas.microsoft.com/office/powerpoint/2010/main" val="946163275"/>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693" r:id="rId3"/>
    <p:sldLayoutId id="2147483694" r:id="rId4"/>
    <p:sldLayoutId id="2147483695" r:id="rId5"/>
    <p:sldLayoutId id="2147483696" r:id="rId6"/>
    <p:sldLayoutId id="2147483697" r:id="rId7"/>
    <p:sldLayoutId id="2147483698" r:id="rId8"/>
    <p:sldLayoutId id="2147483699" r:id="rId9"/>
    <p:sldLayoutId id="2147483700" r:id="rId10"/>
    <p:sldLayoutId id="2147483701" r:id="rId11"/>
    <p:sldLayoutId id="2147483702" r:id="rId12"/>
    <p:sldLayoutId id="2147483703" r:id="rId13"/>
  </p:sldLayoutIdLst>
  <p:hf hdr="0" ftr="0" dt="0"/>
  <p:txStyles>
    <p:titleStyle>
      <a:lvl1pPr algn="l" defTabSz="914400" rtl="0" eaLnBrk="1" latinLnBrk="0" hangingPunct="1">
        <a:lnSpc>
          <a:spcPct val="90000"/>
        </a:lnSpc>
        <a:spcBef>
          <a:spcPct val="0"/>
        </a:spcBef>
        <a:buNone/>
        <a:defRPr lang="en-ZA" sz="3200" b="1" kern="1200" spc="-150" dirty="0">
          <a:solidFill>
            <a:schemeClr val="tx1">
              <a:lumMod val="85000"/>
              <a:lumOff val="15000"/>
            </a:schemeClr>
          </a:solidFill>
          <a:latin typeface="+mj-lt"/>
          <a:ea typeface="+mj-ea"/>
          <a:cs typeface="+mj-cs"/>
        </a:defRPr>
      </a:lvl1pPr>
    </p:titleStyle>
    <p:bodyStyle>
      <a:lvl1pPr marL="347472" indent="-347472" algn="l" defTabSz="914400" rtl="0" eaLnBrk="1" latinLnBrk="0" hangingPunct="1">
        <a:lnSpc>
          <a:spcPct val="90000"/>
        </a:lnSpc>
        <a:spcBef>
          <a:spcPts val="0"/>
        </a:spcBef>
        <a:spcAft>
          <a:spcPts val="1800"/>
        </a:spcAft>
        <a:buSzPct val="75000"/>
        <a:buFont typeface="Arial" panose="020B0604020202020204" pitchFamily="34" charset="0"/>
        <a:buChar char="•"/>
        <a:defRPr sz="2000" kern="1200">
          <a:solidFill>
            <a:schemeClr val="tx1">
              <a:lumMod val="75000"/>
              <a:lumOff val="25000"/>
            </a:schemeClr>
          </a:solidFill>
          <a:latin typeface="+mn-lt"/>
          <a:ea typeface="+mn-ea"/>
          <a:cs typeface="+mn-cs"/>
        </a:defRPr>
      </a:lvl1pPr>
      <a:lvl2pPr marL="731520" indent="-347472" algn="l" defTabSz="914400" rtl="0" eaLnBrk="1" latinLnBrk="0" hangingPunct="1">
        <a:lnSpc>
          <a:spcPct val="90000"/>
        </a:lnSpc>
        <a:spcBef>
          <a:spcPts val="500"/>
        </a:spcBef>
        <a:buSzPct val="75000"/>
        <a:buFont typeface="Arial" panose="020B0604020202020204" pitchFamily="34" charset="0"/>
        <a:buChar char="•"/>
        <a:defRPr sz="2000" kern="1200">
          <a:solidFill>
            <a:schemeClr val="tx1">
              <a:lumMod val="75000"/>
              <a:lumOff val="25000"/>
            </a:schemeClr>
          </a:solidFill>
          <a:latin typeface="+mn-lt"/>
          <a:ea typeface="+mn-ea"/>
          <a:cs typeface="+mn-cs"/>
        </a:defRPr>
      </a:lvl2pPr>
      <a:lvl3pPr marL="1097280" indent="-347472" algn="l" defTabSz="914400" rtl="0" eaLnBrk="1" latinLnBrk="0" hangingPunct="1">
        <a:lnSpc>
          <a:spcPct val="90000"/>
        </a:lnSpc>
        <a:spcBef>
          <a:spcPts val="500"/>
        </a:spcBef>
        <a:buSzPct val="75000"/>
        <a:buFont typeface="Arial" panose="020B0604020202020204" pitchFamily="34" charset="0"/>
        <a:buChar char="•"/>
        <a:defRPr sz="1800" kern="1200">
          <a:solidFill>
            <a:schemeClr val="tx1">
              <a:lumMod val="75000"/>
              <a:lumOff val="25000"/>
            </a:schemeClr>
          </a:solidFill>
          <a:latin typeface="+mn-lt"/>
          <a:ea typeface="+mn-ea"/>
          <a:cs typeface="+mn-cs"/>
        </a:defRPr>
      </a:lvl3pPr>
      <a:lvl4pPr marL="1463040" indent="-347472" algn="l" defTabSz="914400" rtl="0" eaLnBrk="1" latinLnBrk="0" hangingPunct="1">
        <a:lnSpc>
          <a:spcPct val="90000"/>
        </a:lnSpc>
        <a:spcBef>
          <a:spcPts val="500"/>
        </a:spcBef>
        <a:buSzPct val="75000"/>
        <a:buFont typeface="Arial" panose="020B0604020202020204" pitchFamily="34" charset="0"/>
        <a:buChar char="•"/>
        <a:defRPr sz="1800" kern="1200">
          <a:solidFill>
            <a:schemeClr val="tx1">
              <a:lumMod val="75000"/>
              <a:lumOff val="25000"/>
            </a:schemeClr>
          </a:solidFill>
          <a:latin typeface="+mn-lt"/>
          <a:ea typeface="+mn-ea"/>
          <a:cs typeface="+mn-cs"/>
        </a:defRPr>
      </a:lvl4pPr>
      <a:lvl5pPr marL="1828800" indent="-347472" algn="l" defTabSz="914400" rtl="0" eaLnBrk="1" latinLnBrk="0" hangingPunct="1">
        <a:lnSpc>
          <a:spcPct val="90000"/>
        </a:lnSpc>
        <a:spcBef>
          <a:spcPts val="500"/>
        </a:spcBef>
        <a:buSzPct val="75000"/>
        <a:buFont typeface="Arial" panose="020B0604020202020204" pitchFamily="34" charset="0"/>
        <a:buChar char="•"/>
        <a:defRPr sz="1600" kern="1200">
          <a:solidFill>
            <a:schemeClr val="tx1">
              <a:lumMod val="75000"/>
              <a:lumOff val="25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hyperlink" Target="mailto:Sofia.stifflemire@dshs.texas.gov" TargetMode="External"/><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4.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notesSlide" Target="../notesSlides/notesSlide4.xml"/><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6F917E-922A-1054-6306-D37C378F1165}"/>
              </a:ext>
            </a:extLst>
          </p:cNvPr>
          <p:cNvSpPr>
            <a:spLocks noGrp="1"/>
          </p:cNvSpPr>
          <p:nvPr>
            <p:ph type="title"/>
          </p:nvPr>
        </p:nvSpPr>
        <p:spPr>
          <a:xfrm>
            <a:off x="841248" y="841248"/>
            <a:ext cx="10479024" cy="557784"/>
          </a:xfrm>
        </p:spPr>
        <p:txBody>
          <a:bodyPr/>
          <a:lstStyle/>
          <a:p>
            <a:r>
              <a:rPr lang="en-US" sz="3000" dirty="0">
                <a:latin typeface="Times New Roman" panose="02020603050405020304" pitchFamily="18" charset="0"/>
                <a:cs typeface="Times New Roman" panose="02020603050405020304" pitchFamily="18" charset="0"/>
              </a:rPr>
              <a:t>Proposal 101</a:t>
            </a:r>
            <a:br>
              <a:rPr lang="en-US" dirty="0"/>
            </a:br>
            <a:endParaRPr lang="en-US" dirty="0"/>
          </a:p>
        </p:txBody>
      </p:sp>
      <p:sp>
        <p:nvSpPr>
          <p:cNvPr id="3" name="Text Placeholder 2">
            <a:extLst>
              <a:ext uri="{FF2B5EF4-FFF2-40B4-BE49-F238E27FC236}">
                <a16:creationId xmlns:a16="http://schemas.microsoft.com/office/drawing/2014/main" id="{1C3D50B0-02F8-A1E6-8A67-C0B7034A4743}"/>
              </a:ext>
            </a:extLst>
          </p:cNvPr>
          <p:cNvSpPr>
            <a:spLocks noGrp="1"/>
          </p:cNvSpPr>
          <p:nvPr>
            <p:ph type="body" sz="quarter" idx="10"/>
          </p:nvPr>
        </p:nvSpPr>
        <p:spPr>
          <a:xfrm>
            <a:off x="841247" y="1536192"/>
            <a:ext cx="10479215" cy="4480560"/>
          </a:xfrm>
        </p:spPr>
        <p:txBody>
          <a:bodyPr/>
          <a:lstStyle/>
          <a:p>
            <a:endParaRPr lang="en-US" dirty="0">
              <a:latin typeface="Times New Roman" panose="02020603050405020304" pitchFamily="18" charset="0"/>
              <a:cs typeface="Times New Roman" panose="02020603050405020304" pitchFamily="18" charset="0"/>
            </a:endParaRPr>
          </a:p>
          <a:p>
            <a:r>
              <a:rPr lang="en-US" dirty="0">
                <a:latin typeface="Times New Roman" panose="02020603050405020304" pitchFamily="18" charset="0"/>
                <a:cs typeface="Times New Roman" panose="02020603050405020304" pitchFamily="18" charset="0"/>
              </a:rPr>
              <a:t>Adulteration Prevention</a:t>
            </a:r>
            <a:br>
              <a:rPr lang="en-US" dirty="0">
                <a:latin typeface="Times New Roman" panose="02020603050405020304" pitchFamily="18" charset="0"/>
                <a:cs typeface="Times New Roman" panose="02020603050405020304" pitchFamily="18" charset="0"/>
              </a:rPr>
            </a:br>
            <a:r>
              <a:rPr lang="en-US" dirty="0">
                <a:latin typeface="Times New Roman" panose="02020603050405020304" pitchFamily="18" charset="0"/>
                <a:cs typeface="Times New Roman" panose="02020603050405020304" pitchFamily="18" charset="0"/>
              </a:rPr>
              <a:t>Study Committee</a:t>
            </a:r>
          </a:p>
          <a:p>
            <a:endParaRPr lang="en-US" dirty="0"/>
          </a:p>
        </p:txBody>
      </p:sp>
    </p:spTree>
    <p:extLst>
      <p:ext uri="{BB962C8B-B14F-4D97-AF65-F5344CB8AC3E}">
        <p14:creationId xmlns:p14="http://schemas.microsoft.com/office/powerpoint/2010/main" val="151699960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D1F36F11-A50A-4347-9430-9522EAFCAB77}"/>
              </a:ext>
            </a:extLst>
          </p:cNvPr>
          <p:cNvSpPr>
            <a:spLocks noGrp="1"/>
          </p:cNvSpPr>
          <p:nvPr>
            <p:ph type="title"/>
          </p:nvPr>
        </p:nvSpPr>
        <p:spPr>
          <a:xfrm>
            <a:off x="841248" y="841248"/>
            <a:ext cx="9154090" cy="557784"/>
          </a:xfrm>
        </p:spPr>
        <p:txBody>
          <a:bodyPr/>
          <a:lstStyle/>
          <a:p>
            <a:r>
              <a:rPr lang="en-US" sz="3000" dirty="0">
                <a:latin typeface="Times New Roman" panose="02020603050405020304" pitchFamily="18" charset="0"/>
                <a:cs typeface="Times New Roman" panose="02020603050405020304" pitchFamily="18" charset="0"/>
              </a:rPr>
              <a:t>Flavoring Milk</a:t>
            </a:r>
            <a:br>
              <a:rPr lang="en-US" dirty="0"/>
            </a:br>
            <a:br>
              <a:rPr lang="en-US" dirty="0"/>
            </a:br>
            <a:endParaRPr lang="en-US" dirty="0"/>
          </a:p>
        </p:txBody>
      </p:sp>
      <p:sp>
        <p:nvSpPr>
          <p:cNvPr id="4" name="Text Placeholder 3">
            <a:extLst>
              <a:ext uri="{FF2B5EF4-FFF2-40B4-BE49-F238E27FC236}">
                <a16:creationId xmlns:a16="http://schemas.microsoft.com/office/drawing/2014/main" id="{9A1E0E93-C6B0-0C8B-16D2-354982229DB1}"/>
              </a:ext>
            </a:extLst>
          </p:cNvPr>
          <p:cNvSpPr>
            <a:spLocks noGrp="1"/>
          </p:cNvSpPr>
          <p:nvPr>
            <p:ph type="body" sz="quarter" idx="10"/>
          </p:nvPr>
        </p:nvSpPr>
        <p:spPr>
          <a:xfrm>
            <a:off x="841247" y="1536192"/>
            <a:ext cx="10853448" cy="4912734"/>
          </a:xfrm>
        </p:spPr>
        <p:txBody>
          <a:bodyPr/>
          <a:lstStyle/>
          <a:p>
            <a:r>
              <a:rPr lang="en-US" sz="2700" dirty="0">
                <a:solidFill>
                  <a:schemeClr val="bg1"/>
                </a:solidFill>
                <a:latin typeface="Times New Roman" panose="02020603050405020304" pitchFamily="18" charset="0"/>
                <a:cs typeface="Times New Roman" panose="02020603050405020304" pitchFamily="18" charset="0"/>
              </a:rPr>
              <a:t>What does this mean to State Regulatory, FDA, and Industry?</a:t>
            </a:r>
          </a:p>
          <a:p>
            <a:r>
              <a:rPr lang="en-US" sz="2700" dirty="0">
                <a:solidFill>
                  <a:schemeClr val="bg1"/>
                </a:solidFill>
                <a:latin typeface="Times New Roman" panose="02020603050405020304" pitchFamily="18" charset="0"/>
                <a:cs typeface="Times New Roman" panose="02020603050405020304" pitchFamily="18" charset="0"/>
              </a:rPr>
              <a:t>In the 80’s flavoring milk on the production floor for sensory testing was a normal procedure.</a:t>
            </a:r>
          </a:p>
          <a:p>
            <a:r>
              <a:rPr lang="en-US" sz="2700" dirty="0">
                <a:solidFill>
                  <a:schemeClr val="bg1"/>
                </a:solidFill>
                <a:latin typeface="Times New Roman" panose="02020603050405020304" pitchFamily="18" charset="0"/>
                <a:cs typeface="Times New Roman" panose="02020603050405020304" pitchFamily="18" charset="0"/>
              </a:rPr>
              <a:t>This went away in the 90’s due to the interpretation of Item 20p Administrative Procedure #5. of the PMO: </a:t>
            </a:r>
          </a:p>
          <a:p>
            <a:pPr marR="1190" lvl="1"/>
            <a:r>
              <a:rPr lang="en-US" sz="2700" b="0" i="0" u="none" strike="noStrike" baseline="0" dirty="0">
                <a:solidFill>
                  <a:schemeClr val="bg1"/>
                </a:solidFill>
                <a:latin typeface="Times New Roman" panose="02020603050405020304" pitchFamily="18" charset="0"/>
                <a:cs typeface="Times New Roman" panose="02020603050405020304" pitchFamily="18" charset="0"/>
              </a:rPr>
              <a:t>5. The use of tobacco products, chewing gum or eating food or drinking beverages is prohibited in all rooms in which milk and milk products are handled, processed or stored, or in which milk or milk product containers, utensils and/or equipment are washed. </a:t>
            </a:r>
          </a:p>
          <a:p>
            <a:pPr marL="384048" marR="1190" lvl="1" indent="0">
              <a:buNone/>
            </a:pPr>
            <a:endParaRPr lang="en-US" sz="2700" b="0" i="0" u="none" strike="noStrike" baseline="0" dirty="0">
              <a:solidFill>
                <a:schemeClr val="bg1"/>
              </a:solidFill>
              <a:latin typeface="Times New Roman" panose="02020603050405020304" pitchFamily="18" charset="0"/>
              <a:cs typeface="Times New Roman" panose="02020603050405020304" pitchFamily="18" charset="0"/>
            </a:endParaRPr>
          </a:p>
          <a:p>
            <a:r>
              <a:rPr lang="en-US" sz="2700" dirty="0">
                <a:solidFill>
                  <a:schemeClr val="bg1"/>
                </a:solidFill>
                <a:latin typeface="Times New Roman" panose="02020603050405020304" pitchFamily="18" charset="0"/>
                <a:cs typeface="Times New Roman" panose="02020603050405020304" pitchFamily="18" charset="0"/>
              </a:rPr>
              <a:t>The committee is currently discussing options and potential committee actions centered around this language in the PMO. </a:t>
            </a:r>
          </a:p>
          <a:p>
            <a:endParaRPr lang="en-US" dirty="0"/>
          </a:p>
        </p:txBody>
      </p:sp>
    </p:spTree>
    <p:extLst>
      <p:ext uri="{BB962C8B-B14F-4D97-AF65-F5344CB8AC3E}">
        <p14:creationId xmlns:p14="http://schemas.microsoft.com/office/powerpoint/2010/main" val="135522441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D1F36F11-A50A-4347-9430-9522EAFCAB77}"/>
              </a:ext>
            </a:extLst>
          </p:cNvPr>
          <p:cNvSpPr>
            <a:spLocks noGrp="1"/>
          </p:cNvSpPr>
          <p:nvPr>
            <p:ph type="title"/>
          </p:nvPr>
        </p:nvSpPr>
        <p:spPr>
          <a:xfrm>
            <a:off x="841248" y="841248"/>
            <a:ext cx="9154090" cy="557784"/>
          </a:xfrm>
        </p:spPr>
        <p:txBody>
          <a:bodyPr/>
          <a:lstStyle/>
          <a:p>
            <a:r>
              <a:rPr lang="en-US" sz="3000" dirty="0">
                <a:latin typeface="Times New Roman" panose="02020603050405020304" pitchFamily="18" charset="0"/>
                <a:cs typeface="Times New Roman" panose="02020603050405020304" pitchFamily="18" charset="0"/>
              </a:rPr>
              <a:t>Next Steps</a:t>
            </a:r>
            <a:br>
              <a:rPr lang="en-US" dirty="0"/>
            </a:br>
            <a:br>
              <a:rPr lang="en-US" dirty="0"/>
            </a:br>
            <a:endParaRPr lang="en-US" dirty="0"/>
          </a:p>
        </p:txBody>
      </p:sp>
      <p:sp>
        <p:nvSpPr>
          <p:cNvPr id="4" name="Text Placeholder 3">
            <a:extLst>
              <a:ext uri="{FF2B5EF4-FFF2-40B4-BE49-F238E27FC236}">
                <a16:creationId xmlns:a16="http://schemas.microsoft.com/office/drawing/2014/main" id="{9A1E0E93-C6B0-0C8B-16D2-354982229DB1}"/>
              </a:ext>
            </a:extLst>
          </p:cNvPr>
          <p:cNvSpPr>
            <a:spLocks noGrp="1"/>
          </p:cNvSpPr>
          <p:nvPr>
            <p:ph type="body" sz="quarter" idx="10"/>
          </p:nvPr>
        </p:nvSpPr>
        <p:spPr>
          <a:xfrm>
            <a:off x="841247" y="1536192"/>
            <a:ext cx="9746542" cy="4480560"/>
          </a:xfrm>
        </p:spPr>
        <p:txBody>
          <a:bodyPr/>
          <a:lstStyle/>
          <a:p>
            <a:pPr marL="457200" marR="0" indent="-457200">
              <a:lnSpc>
                <a:spcPct val="107000"/>
              </a:lnSpc>
              <a:spcBef>
                <a:spcPts val="0"/>
              </a:spcBef>
              <a:spcAft>
                <a:spcPts val="800"/>
              </a:spcAft>
              <a:buFont typeface="Arial" panose="020B0604020202020204" pitchFamily="34" charset="0"/>
              <a:buChar char="•"/>
            </a:pPr>
            <a:r>
              <a:rPr lang="en-US" sz="3200" dirty="0">
                <a:effectLst/>
                <a:latin typeface="Times New Roman" panose="02020603050405020304" pitchFamily="18" charset="0"/>
                <a:ea typeface="Verdana" panose="020B0604030504040204" pitchFamily="34" charset="0"/>
                <a:cs typeface="Times New Roman" panose="02020603050405020304" pitchFamily="18" charset="0"/>
              </a:rPr>
              <a:t>Collaborate with FDA in addressing sensory evaluation on the production floor.</a:t>
            </a:r>
          </a:p>
          <a:p>
            <a:pPr marL="457200" marR="0" indent="-457200">
              <a:lnSpc>
                <a:spcPct val="107000"/>
              </a:lnSpc>
              <a:spcBef>
                <a:spcPts val="0"/>
              </a:spcBef>
              <a:spcAft>
                <a:spcPts val="800"/>
              </a:spcAft>
              <a:buFont typeface="Arial" panose="020B0604020202020204" pitchFamily="34" charset="0"/>
              <a:buChar char="•"/>
            </a:pPr>
            <a:r>
              <a:rPr lang="en-US" sz="3200" dirty="0">
                <a:effectLst/>
                <a:latin typeface="Times New Roman" panose="02020603050405020304" pitchFamily="18" charset="0"/>
                <a:ea typeface="Verdana" panose="020B0604030504040204" pitchFamily="34" charset="0"/>
                <a:cs typeface="Times New Roman" panose="02020603050405020304" pitchFamily="18" charset="0"/>
              </a:rPr>
              <a:t>Spread the word regarding the Best Practices Document</a:t>
            </a:r>
          </a:p>
          <a:p>
            <a:endParaRPr lang="en-US" dirty="0"/>
          </a:p>
        </p:txBody>
      </p:sp>
    </p:spTree>
    <p:extLst>
      <p:ext uri="{BB962C8B-B14F-4D97-AF65-F5344CB8AC3E}">
        <p14:creationId xmlns:p14="http://schemas.microsoft.com/office/powerpoint/2010/main" val="41696823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Title 27">
            <a:extLst>
              <a:ext uri="{FF2B5EF4-FFF2-40B4-BE49-F238E27FC236}">
                <a16:creationId xmlns:a16="http://schemas.microsoft.com/office/drawing/2014/main" id="{CC25EE42-B3D5-AD1E-48BE-54CEFF2E3D79}"/>
              </a:ext>
            </a:extLst>
          </p:cNvPr>
          <p:cNvSpPr>
            <a:spLocks noGrp="1"/>
          </p:cNvSpPr>
          <p:nvPr>
            <p:ph type="title"/>
          </p:nvPr>
        </p:nvSpPr>
        <p:spPr/>
        <p:txBody>
          <a:bodyPr/>
          <a:lstStyle/>
          <a:p>
            <a:r>
              <a:rPr lang="en-US" dirty="0"/>
              <a:t>Thank</a:t>
            </a:r>
            <a:br>
              <a:rPr lang="en-US" dirty="0"/>
            </a:br>
            <a:r>
              <a:rPr lang="en-US" dirty="0"/>
              <a:t>you</a:t>
            </a:r>
          </a:p>
        </p:txBody>
      </p:sp>
      <p:sp>
        <p:nvSpPr>
          <p:cNvPr id="15" name="Text Placeholder 14">
            <a:extLst>
              <a:ext uri="{FF2B5EF4-FFF2-40B4-BE49-F238E27FC236}">
                <a16:creationId xmlns:a16="http://schemas.microsoft.com/office/drawing/2014/main" id="{F4027D16-8477-9439-2912-A02011AD8AC6}"/>
              </a:ext>
            </a:extLst>
          </p:cNvPr>
          <p:cNvSpPr>
            <a:spLocks noGrp="1"/>
          </p:cNvSpPr>
          <p:nvPr>
            <p:ph type="body" sz="quarter" idx="11"/>
          </p:nvPr>
        </p:nvSpPr>
        <p:spPr>
          <a:xfrm>
            <a:off x="841375" y="3438273"/>
            <a:ext cx="10479088" cy="2854662"/>
          </a:xfrm>
        </p:spPr>
        <p:txBody>
          <a:bodyPr/>
          <a:lstStyle/>
          <a:p>
            <a:pPr marL="0" marR="0">
              <a:spcBef>
                <a:spcPts val="0"/>
              </a:spcBef>
              <a:spcAft>
                <a:spcPts val="0"/>
              </a:spcAft>
            </a:pPr>
            <a:br>
              <a:rPr lang="en-US" dirty="0"/>
            </a:br>
            <a:r>
              <a:rPr lang="en-US" sz="1800" dirty="0">
                <a:effectLst/>
                <a:latin typeface="Verdana" panose="020B0604030504040204" pitchFamily="34" charset="0"/>
                <a:ea typeface="Verdana" panose="020B0604030504040204" pitchFamily="34" charset="0"/>
                <a:cs typeface="Calibri" panose="020F0502020204030204" pitchFamily="34" charset="0"/>
              </a:rPr>
              <a:t>Sofia Stifflemire, MBA, R.S.</a:t>
            </a:r>
          </a:p>
          <a:p>
            <a:pPr marL="0" marR="0">
              <a:spcBef>
                <a:spcPts val="0"/>
              </a:spcBef>
              <a:spcAft>
                <a:spcPts val="0"/>
              </a:spcAft>
            </a:pPr>
            <a:r>
              <a:rPr lang="en-US" sz="1800" dirty="0">
                <a:effectLst/>
                <a:latin typeface="Verdana" panose="020B0604030504040204" pitchFamily="34" charset="0"/>
                <a:ea typeface="Verdana" panose="020B0604030504040204" pitchFamily="34" charset="0"/>
                <a:cs typeface="Calibri" panose="020F0502020204030204" pitchFamily="34" charset="0"/>
              </a:rPr>
              <a:t>Food Safety Unit Director</a:t>
            </a:r>
          </a:p>
          <a:p>
            <a:pPr marL="0" marR="0">
              <a:spcBef>
                <a:spcPts val="0"/>
              </a:spcBef>
              <a:spcAft>
                <a:spcPts val="0"/>
              </a:spcAft>
            </a:pPr>
            <a:r>
              <a:rPr lang="en-US" sz="1800" dirty="0">
                <a:effectLst/>
                <a:latin typeface="Verdana" panose="020B0604030504040204" pitchFamily="34" charset="0"/>
                <a:ea typeface="Verdana" panose="020B0604030504040204" pitchFamily="34" charset="0"/>
                <a:cs typeface="Calibri" panose="020F0502020204030204" pitchFamily="34" charset="0"/>
              </a:rPr>
              <a:t>Consumer Protection Division</a:t>
            </a:r>
          </a:p>
          <a:p>
            <a:pPr marL="0" marR="0">
              <a:spcBef>
                <a:spcPts val="0"/>
              </a:spcBef>
              <a:spcAft>
                <a:spcPts val="0"/>
              </a:spcAft>
            </a:pPr>
            <a:r>
              <a:rPr lang="en-US" sz="1800" dirty="0">
                <a:effectLst/>
                <a:latin typeface="Verdana" panose="020B0604030504040204" pitchFamily="34" charset="0"/>
                <a:ea typeface="Verdana" panose="020B0604030504040204" pitchFamily="34" charset="0"/>
                <a:cs typeface="Calibri" panose="020F0502020204030204" pitchFamily="34" charset="0"/>
              </a:rPr>
              <a:t>Texas Department of State Health Services</a:t>
            </a:r>
          </a:p>
          <a:p>
            <a:pPr marL="0" marR="0">
              <a:spcBef>
                <a:spcPts val="0"/>
              </a:spcBef>
              <a:spcAft>
                <a:spcPts val="0"/>
              </a:spcAft>
            </a:pPr>
            <a:r>
              <a:rPr lang="en-US" sz="1800" dirty="0">
                <a:effectLst/>
                <a:latin typeface="Verdana" panose="020B0604030504040204" pitchFamily="34" charset="0"/>
                <a:ea typeface="Verdana" panose="020B0604030504040204" pitchFamily="34" charset="0"/>
                <a:cs typeface="Calibri" panose="020F0502020204030204" pitchFamily="34" charset="0"/>
              </a:rPr>
              <a:t>(w) </a:t>
            </a:r>
            <a:r>
              <a:rPr lang="en-US" sz="1800" u="sng" dirty="0">
                <a:effectLst/>
                <a:latin typeface="Verdana" panose="020B0604030504040204" pitchFamily="34" charset="0"/>
                <a:ea typeface="Verdana" panose="020B0604030504040204" pitchFamily="34" charset="0"/>
                <a:cs typeface="Calibri" panose="020F0502020204030204" pitchFamily="34" charset="0"/>
              </a:rPr>
              <a:t>512-963-7806</a:t>
            </a:r>
            <a:endParaRPr lang="en-US" sz="1800" dirty="0">
              <a:effectLst/>
              <a:latin typeface="Verdana" panose="020B0604030504040204" pitchFamily="34" charset="0"/>
              <a:ea typeface="Verdana" panose="020B0604030504040204" pitchFamily="34" charset="0"/>
              <a:cs typeface="Calibri" panose="020F0502020204030204" pitchFamily="34" charset="0"/>
            </a:endParaRPr>
          </a:p>
          <a:p>
            <a:pPr marL="0" marR="0">
              <a:spcBef>
                <a:spcPts val="0"/>
              </a:spcBef>
              <a:spcAft>
                <a:spcPts val="0"/>
              </a:spcAft>
            </a:pPr>
            <a:r>
              <a:rPr lang="en-US" sz="1800" u="sng" dirty="0">
                <a:effectLst/>
                <a:latin typeface="Verdana" panose="020B0604030504040204" pitchFamily="34" charset="0"/>
                <a:ea typeface="Verdana" panose="020B0604030504040204" pitchFamily="34" charset="0"/>
                <a:cs typeface="Calibri" panose="020F0502020204030204" pitchFamily="34" charset="0"/>
                <a:hlinkClick r:id="rId3">
                  <a:extLst>
                    <a:ext uri="{A12FA001-AC4F-418D-AE19-62706E023703}">
                      <ahyp:hlinkClr xmlns:ahyp="http://schemas.microsoft.com/office/drawing/2018/hyperlinkcolor" val="tx"/>
                    </a:ext>
                  </a:extLst>
                </a:hlinkClick>
              </a:rPr>
              <a:t>Sofia.stifflemire@dshs.texas.gov</a:t>
            </a:r>
            <a:endParaRPr lang="en-US" sz="1800" dirty="0">
              <a:effectLst/>
              <a:latin typeface="Verdana" panose="020B0604030504040204" pitchFamily="34" charset="0"/>
              <a:ea typeface="Verdana" panose="020B0604030504040204" pitchFamily="34" charset="0"/>
              <a:cs typeface="Calibri" panose="020F0502020204030204" pitchFamily="34" charset="0"/>
            </a:endParaRPr>
          </a:p>
          <a:p>
            <a:endParaRPr lang="en-US" dirty="0"/>
          </a:p>
        </p:txBody>
      </p:sp>
    </p:spTree>
    <p:extLst>
      <p:ext uri="{BB962C8B-B14F-4D97-AF65-F5344CB8AC3E}">
        <p14:creationId xmlns:p14="http://schemas.microsoft.com/office/powerpoint/2010/main" val="19884370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76923F-2B95-8D5A-8578-DBC0FC0DCEA8}"/>
              </a:ext>
            </a:extLst>
          </p:cNvPr>
          <p:cNvSpPr>
            <a:spLocks noGrp="1"/>
          </p:cNvSpPr>
          <p:nvPr>
            <p:ph type="title"/>
          </p:nvPr>
        </p:nvSpPr>
        <p:spPr>
          <a:xfrm>
            <a:off x="841248" y="841248"/>
            <a:ext cx="10479024" cy="557784"/>
          </a:xfrm>
        </p:spPr>
        <p:txBody>
          <a:bodyPr/>
          <a:lstStyle/>
          <a:p>
            <a:r>
              <a:rPr lang="en-US" sz="3000" dirty="0">
                <a:latin typeface="Times New Roman" panose="02020603050405020304" pitchFamily="18" charset="0"/>
                <a:cs typeface="Times New Roman" panose="02020603050405020304" pitchFamily="18" charset="0"/>
              </a:rPr>
              <a:t>Proposal 101</a:t>
            </a:r>
          </a:p>
        </p:txBody>
      </p:sp>
      <p:sp>
        <p:nvSpPr>
          <p:cNvPr id="5" name="Text Placeholder 4">
            <a:extLst>
              <a:ext uri="{FF2B5EF4-FFF2-40B4-BE49-F238E27FC236}">
                <a16:creationId xmlns:a16="http://schemas.microsoft.com/office/drawing/2014/main" id="{DFFF7AA9-7C16-A939-67C8-DF700FEF7D83}"/>
              </a:ext>
            </a:extLst>
          </p:cNvPr>
          <p:cNvSpPr>
            <a:spLocks noGrp="1"/>
          </p:cNvSpPr>
          <p:nvPr>
            <p:ph sz="quarter" idx="13"/>
          </p:nvPr>
        </p:nvSpPr>
        <p:spPr>
          <a:xfrm>
            <a:off x="841248" y="1536827"/>
            <a:ext cx="10076688" cy="4479925"/>
          </a:xfrm>
        </p:spPr>
        <p:txBody>
          <a:bodyPr>
            <a:normAutofit fontScale="70000" lnSpcReduction="20000"/>
          </a:bodyPr>
          <a:lstStyle/>
          <a:p>
            <a:pPr marL="0" indent="0">
              <a:buNone/>
            </a:pPr>
            <a:r>
              <a:rPr lang="en-US" sz="2800" b="0" i="0" u="none" strike="noStrike" baseline="0" dirty="0">
                <a:solidFill>
                  <a:srgbClr val="231F20"/>
                </a:solidFill>
                <a:latin typeface="Times New Roman" panose="02020603050405020304" pitchFamily="18" charset="0"/>
              </a:rPr>
              <a:t>The assigned committee is charged to identify and develop appropriate strategies to prevent contamination of Grade “A” milk and/or milk products with chemical sanitizers after the CIP process. In developing prevention strategies, the assigned committee will, at least, consider:</a:t>
            </a:r>
          </a:p>
          <a:p>
            <a:pPr marL="0" indent="0">
              <a:buNone/>
            </a:pPr>
            <a:endParaRPr lang="en-US" sz="2800" b="0" i="0" u="none" strike="noStrike" baseline="0" dirty="0">
              <a:solidFill>
                <a:srgbClr val="231F20"/>
              </a:solidFill>
              <a:latin typeface="Times New Roman" panose="02020603050405020304" pitchFamily="18" charset="0"/>
            </a:endParaRPr>
          </a:p>
          <a:p>
            <a:pPr marR="10760"/>
            <a:r>
              <a:rPr lang="en-US" sz="2800" b="0" i="0" u="none" strike="noStrike" baseline="0" dirty="0">
                <a:solidFill>
                  <a:srgbClr val="231F20"/>
                </a:solidFill>
                <a:latin typeface="Times New Roman" panose="02020603050405020304" pitchFamily="18" charset="0"/>
              </a:rPr>
              <a:t>Which Grade “A” milk and/or milk products should be addressed through the prevention strategies;</a:t>
            </a:r>
          </a:p>
          <a:p>
            <a:pPr marR="1140"/>
            <a:r>
              <a:rPr lang="en-US" sz="2800" b="0" i="0" u="none" strike="noStrike" baseline="0" dirty="0">
                <a:solidFill>
                  <a:srgbClr val="231F20"/>
                </a:solidFill>
                <a:latin typeface="Times New Roman" panose="02020603050405020304" pitchFamily="18" charset="0"/>
              </a:rPr>
              <a:t>Potential means to minimize contamination: regulatory activities (including guidance, Conference proposals); communication/outreach to industry stakeholders; training gaps (including operator training, food safety plan training); industry best practices; etc.</a:t>
            </a:r>
          </a:p>
          <a:p>
            <a:pPr marL="0" marR="1140" indent="0">
              <a:buNone/>
            </a:pPr>
            <a:endParaRPr lang="en-US" sz="2800" b="0" i="0" u="none" strike="noStrike" baseline="0" dirty="0">
              <a:latin typeface="Times New Roman" panose="02020603050405020304" pitchFamily="18" charset="0"/>
            </a:endParaRPr>
          </a:p>
          <a:p>
            <a:pPr marL="0" indent="0">
              <a:buNone/>
            </a:pPr>
            <a:r>
              <a:rPr lang="en-US" sz="2800" b="0" i="0" u="none" strike="noStrike" baseline="0" dirty="0">
                <a:solidFill>
                  <a:srgbClr val="231F20"/>
                </a:solidFill>
                <a:latin typeface="Times New Roman" panose="02020603050405020304" pitchFamily="18" charset="0"/>
              </a:rPr>
              <a:t>The assigned committee will report on their activities at the next meeting of the NCIMS Conference.</a:t>
            </a:r>
          </a:p>
          <a:p>
            <a:pPr marL="0" indent="0">
              <a:buNone/>
            </a:pPr>
            <a:endParaRPr lang="en-US" dirty="0"/>
          </a:p>
        </p:txBody>
      </p:sp>
      <p:sp>
        <p:nvSpPr>
          <p:cNvPr id="4" name="Slide Number Placeholder 3">
            <a:extLst>
              <a:ext uri="{FF2B5EF4-FFF2-40B4-BE49-F238E27FC236}">
                <a16:creationId xmlns:a16="http://schemas.microsoft.com/office/drawing/2014/main" id="{58FEA6BC-F3A8-6DDC-F1F8-6348F54E8BE2}"/>
              </a:ext>
            </a:extLst>
          </p:cNvPr>
          <p:cNvSpPr>
            <a:spLocks noGrp="1"/>
          </p:cNvSpPr>
          <p:nvPr>
            <p:ph type="sldNum" sz="quarter" idx="11"/>
          </p:nvPr>
        </p:nvSpPr>
        <p:spPr>
          <a:xfrm>
            <a:off x="10917936" y="6385422"/>
            <a:ext cx="843264" cy="288000"/>
          </a:xfrm>
        </p:spPr>
        <p:txBody>
          <a:bodyPr/>
          <a:lstStyle/>
          <a:p>
            <a:fld id="{B67B645E-C5E5-4727-B977-D372A0AA71D9}" type="slidenum">
              <a:rPr lang="en-US" smtClean="0"/>
              <a:pPr/>
              <a:t>2</a:t>
            </a:fld>
            <a:endParaRPr lang="en-US" dirty="0"/>
          </a:p>
        </p:txBody>
      </p:sp>
    </p:spTree>
    <p:extLst>
      <p:ext uri="{BB962C8B-B14F-4D97-AF65-F5344CB8AC3E}">
        <p14:creationId xmlns:p14="http://schemas.microsoft.com/office/powerpoint/2010/main" val="41326346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A34DAF-F207-3061-24D6-6AFF552418DC}"/>
              </a:ext>
            </a:extLst>
          </p:cNvPr>
          <p:cNvSpPr>
            <a:spLocks noGrp="1"/>
          </p:cNvSpPr>
          <p:nvPr>
            <p:ph type="title"/>
          </p:nvPr>
        </p:nvSpPr>
        <p:spPr>
          <a:xfrm>
            <a:off x="841248" y="841248"/>
            <a:ext cx="10479024" cy="557784"/>
          </a:xfrm>
        </p:spPr>
        <p:txBody>
          <a:bodyPr/>
          <a:lstStyle/>
          <a:p>
            <a:pPr algn="ctr"/>
            <a:r>
              <a:rPr lang="en-US" sz="3000" dirty="0">
                <a:latin typeface="Times New Roman" panose="02020603050405020304" pitchFamily="18" charset="0"/>
                <a:cs typeface="Times New Roman" panose="02020603050405020304" pitchFamily="18" charset="0"/>
              </a:rPr>
              <a:t>Incident’s</a:t>
            </a:r>
            <a:r>
              <a:rPr lang="en-US" dirty="0"/>
              <a:t> </a:t>
            </a:r>
            <a:r>
              <a:rPr lang="en-US" sz="3000" dirty="0">
                <a:latin typeface="Times New Roman" panose="02020603050405020304" pitchFamily="18" charset="0"/>
                <a:cs typeface="Times New Roman" panose="02020603050405020304" pitchFamily="18" charset="0"/>
              </a:rPr>
              <a:t>summary</a:t>
            </a:r>
            <a:br>
              <a:rPr lang="en-US" dirty="0"/>
            </a:br>
            <a:endParaRPr lang="en-US" dirty="0"/>
          </a:p>
        </p:txBody>
      </p:sp>
      <p:sp>
        <p:nvSpPr>
          <p:cNvPr id="4" name="Slide Number Placeholder 3">
            <a:extLst>
              <a:ext uri="{FF2B5EF4-FFF2-40B4-BE49-F238E27FC236}">
                <a16:creationId xmlns:a16="http://schemas.microsoft.com/office/drawing/2014/main" id="{D04F9477-0E09-541A-1BEE-18EAF43FE06E}"/>
              </a:ext>
            </a:extLst>
          </p:cNvPr>
          <p:cNvSpPr>
            <a:spLocks noGrp="1"/>
          </p:cNvSpPr>
          <p:nvPr>
            <p:ph type="sldNum" sz="quarter" idx="11"/>
          </p:nvPr>
        </p:nvSpPr>
        <p:spPr>
          <a:xfrm>
            <a:off x="10917936" y="6385422"/>
            <a:ext cx="843264" cy="288000"/>
          </a:xfrm>
        </p:spPr>
        <p:txBody>
          <a:bodyPr/>
          <a:lstStyle/>
          <a:p>
            <a:fld id="{B67B645E-C5E5-4727-B977-D372A0AA71D9}" type="slidenum">
              <a:rPr lang="en-US" smtClean="0"/>
              <a:pPr/>
              <a:t>3</a:t>
            </a:fld>
            <a:endParaRPr lang="en-US" dirty="0"/>
          </a:p>
        </p:txBody>
      </p:sp>
      <p:graphicFrame>
        <p:nvGraphicFramePr>
          <p:cNvPr id="3" name="Content Placeholder 2">
            <a:extLst>
              <a:ext uri="{FF2B5EF4-FFF2-40B4-BE49-F238E27FC236}">
                <a16:creationId xmlns:a16="http://schemas.microsoft.com/office/drawing/2014/main" id="{1DB7C9A7-C791-EB5F-2D02-D698046AA3C6}"/>
              </a:ext>
            </a:extLst>
          </p:cNvPr>
          <p:cNvGraphicFramePr>
            <a:graphicFrameLocks noGrp="1"/>
          </p:cNvGraphicFramePr>
          <p:nvPr>
            <p:ph sz="quarter" idx="13"/>
            <p:extLst>
              <p:ext uri="{D42A27DB-BD31-4B8C-83A1-F6EECF244321}">
                <p14:modId xmlns:p14="http://schemas.microsoft.com/office/powerpoint/2010/main" val="2735716245"/>
              </p:ext>
            </p:extLst>
          </p:nvPr>
        </p:nvGraphicFramePr>
        <p:xfrm>
          <a:off x="841375" y="1318661"/>
          <a:ext cx="10169926" cy="544789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6884750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graphicEl>
                                              <a:dgm id="{BCA43F77-B27F-4FCD-A9DB-93B55727F74D}"/>
                                            </p:graphicEl>
                                          </p:spTgt>
                                        </p:tgtEl>
                                        <p:attrNameLst>
                                          <p:attrName>style.visibility</p:attrName>
                                        </p:attrNameLst>
                                      </p:cBhvr>
                                      <p:to>
                                        <p:strVal val="visible"/>
                                      </p:to>
                                    </p:set>
                                    <p:anim calcmode="lin" valueType="num">
                                      <p:cBhvr additive="base">
                                        <p:cTn id="7" dur="500" fill="hold"/>
                                        <p:tgtEl>
                                          <p:spTgt spid="3">
                                            <p:graphicEl>
                                              <a:dgm id="{BCA43F77-B27F-4FCD-A9DB-93B55727F74D}"/>
                                            </p:graphic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graphicEl>
                                              <a:dgm id="{BCA43F77-B27F-4FCD-A9DB-93B55727F74D}"/>
                                            </p:graphic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
                                            <p:graphicEl>
                                              <a:dgm id="{787FAE63-0468-4E04-AC5B-AC3FD9B20D9F}"/>
                                            </p:graphicEl>
                                          </p:spTgt>
                                        </p:tgtEl>
                                        <p:attrNameLst>
                                          <p:attrName>style.visibility</p:attrName>
                                        </p:attrNameLst>
                                      </p:cBhvr>
                                      <p:to>
                                        <p:strVal val="visible"/>
                                      </p:to>
                                    </p:set>
                                    <p:anim calcmode="lin" valueType="num">
                                      <p:cBhvr additive="base">
                                        <p:cTn id="11" dur="500" fill="hold"/>
                                        <p:tgtEl>
                                          <p:spTgt spid="3">
                                            <p:graphicEl>
                                              <a:dgm id="{787FAE63-0468-4E04-AC5B-AC3FD9B20D9F}"/>
                                            </p:graphic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graphicEl>
                                              <a:dgm id="{787FAE63-0468-4E04-AC5B-AC3FD9B20D9F}"/>
                                            </p:graphic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3">
                                            <p:graphicEl>
                                              <a:dgm id="{D964C065-FA08-4AD1-98F7-AEA4AD107069}"/>
                                            </p:graphicEl>
                                          </p:spTgt>
                                        </p:tgtEl>
                                        <p:attrNameLst>
                                          <p:attrName>style.visibility</p:attrName>
                                        </p:attrNameLst>
                                      </p:cBhvr>
                                      <p:to>
                                        <p:strVal val="visible"/>
                                      </p:to>
                                    </p:set>
                                    <p:anim calcmode="lin" valueType="num">
                                      <p:cBhvr additive="base">
                                        <p:cTn id="17" dur="500" fill="hold"/>
                                        <p:tgtEl>
                                          <p:spTgt spid="3">
                                            <p:graphicEl>
                                              <a:dgm id="{D964C065-FA08-4AD1-98F7-AEA4AD107069}"/>
                                            </p:graphic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graphicEl>
                                              <a:dgm id="{D964C065-FA08-4AD1-98F7-AEA4AD107069}"/>
                                            </p:graphic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3">
                                            <p:graphicEl>
                                              <a:dgm id="{F0B8DD61-CA8E-408A-B5DB-AB521CB7F121}"/>
                                            </p:graphicEl>
                                          </p:spTgt>
                                        </p:tgtEl>
                                        <p:attrNameLst>
                                          <p:attrName>style.visibility</p:attrName>
                                        </p:attrNameLst>
                                      </p:cBhvr>
                                      <p:to>
                                        <p:strVal val="visible"/>
                                      </p:to>
                                    </p:set>
                                    <p:anim calcmode="lin" valueType="num">
                                      <p:cBhvr additive="base">
                                        <p:cTn id="23" dur="500" fill="hold"/>
                                        <p:tgtEl>
                                          <p:spTgt spid="3">
                                            <p:graphicEl>
                                              <a:dgm id="{F0B8DD61-CA8E-408A-B5DB-AB521CB7F121}"/>
                                            </p:graphic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graphicEl>
                                              <a:dgm id="{F0B8DD61-CA8E-408A-B5DB-AB521CB7F121}"/>
                                            </p:graphicEl>
                                          </p:spTgt>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3">
                                            <p:graphicEl>
                                              <a:dgm id="{64EBFD7A-1599-4A8C-8259-4B354883D8D6}"/>
                                            </p:graphicEl>
                                          </p:spTgt>
                                        </p:tgtEl>
                                        <p:attrNameLst>
                                          <p:attrName>style.visibility</p:attrName>
                                        </p:attrNameLst>
                                      </p:cBhvr>
                                      <p:to>
                                        <p:strVal val="visible"/>
                                      </p:to>
                                    </p:set>
                                    <p:anim calcmode="lin" valueType="num">
                                      <p:cBhvr additive="base">
                                        <p:cTn id="27" dur="500" fill="hold"/>
                                        <p:tgtEl>
                                          <p:spTgt spid="3">
                                            <p:graphicEl>
                                              <a:dgm id="{64EBFD7A-1599-4A8C-8259-4B354883D8D6}"/>
                                            </p:graphic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graphicEl>
                                              <a:dgm id="{64EBFD7A-1599-4A8C-8259-4B354883D8D6}"/>
                                            </p:graphicEl>
                                          </p:spTgt>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grpId="0" nodeType="clickEffect">
                                  <p:stCondLst>
                                    <p:cond delay="0"/>
                                  </p:stCondLst>
                                  <p:childTnLst>
                                    <p:set>
                                      <p:cBhvr>
                                        <p:cTn id="32" dur="1" fill="hold">
                                          <p:stCondLst>
                                            <p:cond delay="0"/>
                                          </p:stCondLst>
                                        </p:cTn>
                                        <p:tgtEl>
                                          <p:spTgt spid="3">
                                            <p:graphicEl>
                                              <a:dgm id="{9D4DB2BB-C5F3-4311-BCC3-194906261D54}"/>
                                            </p:graphicEl>
                                          </p:spTgt>
                                        </p:tgtEl>
                                        <p:attrNameLst>
                                          <p:attrName>style.visibility</p:attrName>
                                        </p:attrNameLst>
                                      </p:cBhvr>
                                      <p:to>
                                        <p:strVal val="visible"/>
                                      </p:to>
                                    </p:set>
                                    <p:anim calcmode="lin" valueType="num">
                                      <p:cBhvr additive="base">
                                        <p:cTn id="33" dur="500" fill="hold"/>
                                        <p:tgtEl>
                                          <p:spTgt spid="3">
                                            <p:graphicEl>
                                              <a:dgm id="{9D4DB2BB-C5F3-4311-BCC3-194906261D54}"/>
                                            </p:graphicEl>
                                          </p:spTgt>
                                        </p:tgtEl>
                                        <p:attrNameLst>
                                          <p:attrName>ppt_x</p:attrName>
                                        </p:attrNameLst>
                                      </p:cBhvr>
                                      <p:tavLst>
                                        <p:tav tm="0">
                                          <p:val>
                                            <p:strVal val="#ppt_x"/>
                                          </p:val>
                                        </p:tav>
                                        <p:tav tm="100000">
                                          <p:val>
                                            <p:strVal val="#ppt_x"/>
                                          </p:val>
                                        </p:tav>
                                      </p:tavLst>
                                    </p:anim>
                                    <p:anim calcmode="lin" valueType="num">
                                      <p:cBhvr additive="base">
                                        <p:cTn id="34" dur="500" fill="hold"/>
                                        <p:tgtEl>
                                          <p:spTgt spid="3">
                                            <p:graphicEl>
                                              <a:dgm id="{9D4DB2BB-C5F3-4311-BCC3-194906261D54}"/>
                                            </p:graphicEl>
                                          </p:spTgt>
                                        </p:tgtEl>
                                        <p:attrNameLst>
                                          <p:attrName>ppt_y</p:attrName>
                                        </p:attrNameLst>
                                      </p:cBhvr>
                                      <p:tavLst>
                                        <p:tav tm="0">
                                          <p:val>
                                            <p:strVal val="1+#ppt_h/2"/>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2" presetClass="entr" presetSubtype="4" fill="hold" grpId="0" nodeType="clickEffect">
                                  <p:stCondLst>
                                    <p:cond delay="0"/>
                                  </p:stCondLst>
                                  <p:childTnLst>
                                    <p:set>
                                      <p:cBhvr>
                                        <p:cTn id="38" dur="1" fill="hold">
                                          <p:stCondLst>
                                            <p:cond delay="0"/>
                                          </p:stCondLst>
                                        </p:cTn>
                                        <p:tgtEl>
                                          <p:spTgt spid="3">
                                            <p:graphicEl>
                                              <a:dgm id="{8B878ADE-A0A4-44FC-A35A-2B79EFE1BBEE}"/>
                                            </p:graphicEl>
                                          </p:spTgt>
                                        </p:tgtEl>
                                        <p:attrNameLst>
                                          <p:attrName>style.visibility</p:attrName>
                                        </p:attrNameLst>
                                      </p:cBhvr>
                                      <p:to>
                                        <p:strVal val="visible"/>
                                      </p:to>
                                    </p:set>
                                    <p:anim calcmode="lin" valueType="num">
                                      <p:cBhvr additive="base">
                                        <p:cTn id="39" dur="500" fill="hold"/>
                                        <p:tgtEl>
                                          <p:spTgt spid="3">
                                            <p:graphicEl>
                                              <a:dgm id="{8B878ADE-A0A4-44FC-A35A-2B79EFE1BBEE}"/>
                                            </p:graphicEl>
                                          </p:spTgt>
                                        </p:tgtEl>
                                        <p:attrNameLst>
                                          <p:attrName>ppt_x</p:attrName>
                                        </p:attrNameLst>
                                      </p:cBhvr>
                                      <p:tavLst>
                                        <p:tav tm="0">
                                          <p:val>
                                            <p:strVal val="#ppt_x"/>
                                          </p:val>
                                        </p:tav>
                                        <p:tav tm="100000">
                                          <p:val>
                                            <p:strVal val="#ppt_x"/>
                                          </p:val>
                                        </p:tav>
                                      </p:tavLst>
                                    </p:anim>
                                    <p:anim calcmode="lin" valueType="num">
                                      <p:cBhvr additive="base">
                                        <p:cTn id="40" dur="500" fill="hold"/>
                                        <p:tgtEl>
                                          <p:spTgt spid="3">
                                            <p:graphicEl>
                                              <a:dgm id="{8B878ADE-A0A4-44FC-A35A-2B79EFE1BBEE}"/>
                                            </p:graphicEl>
                                          </p:spTgt>
                                        </p:tgtEl>
                                        <p:attrNameLst>
                                          <p:attrName>ppt_y</p:attrName>
                                        </p:attrNameLst>
                                      </p:cBhvr>
                                      <p:tavLst>
                                        <p:tav tm="0">
                                          <p:val>
                                            <p:strVal val="1+#ppt_h/2"/>
                                          </p:val>
                                        </p:tav>
                                        <p:tav tm="100000">
                                          <p:val>
                                            <p:strVal val="#ppt_y"/>
                                          </p:val>
                                        </p:tav>
                                      </p:tavLst>
                                    </p:anim>
                                  </p:childTnLst>
                                </p:cTn>
                              </p:par>
                              <p:par>
                                <p:cTn id="41" presetID="2" presetClass="entr" presetSubtype="4" fill="hold" grpId="0" nodeType="withEffect">
                                  <p:stCondLst>
                                    <p:cond delay="0"/>
                                  </p:stCondLst>
                                  <p:childTnLst>
                                    <p:set>
                                      <p:cBhvr>
                                        <p:cTn id="42" dur="1" fill="hold">
                                          <p:stCondLst>
                                            <p:cond delay="0"/>
                                          </p:stCondLst>
                                        </p:cTn>
                                        <p:tgtEl>
                                          <p:spTgt spid="3">
                                            <p:graphicEl>
                                              <a:dgm id="{22EE24B6-7C4D-4447-AF6B-D1AAE51AAEA6}"/>
                                            </p:graphicEl>
                                          </p:spTgt>
                                        </p:tgtEl>
                                        <p:attrNameLst>
                                          <p:attrName>style.visibility</p:attrName>
                                        </p:attrNameLst>
                                      </p:cBhvr>
                                      <p:to>
                                        <p:strVal val="visible"/>
                                      </p:to>
                                    </p:set>
                                    <p:anim calcmode="lin" valueType="num">
                                      <p:cBhvr additive="base">
                                        <p:cTn id="43" dur="500" fill="hold"/>
                                        <p:tgtEl>
                                          <p:spTgt spid="3">
                                            <p:graphicEl>
                                              <a:dgm id="{22EE24B6-7C4D-4447-AF6B-D1AAE51AAEA6}"/>
                                            </p:graphic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graphicEl>
                                              <a:dgm id="{22EE24B6-7C4D-4447-AF6B-D1AAE51AAEA6}"/>
                                            </p:graphic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graphicEl>
                                              <a:dgm id="{5686A6C2-1BC0-4CDD-8B47-E6450C5EB843}"/>
                                            </p:graphicEl>
                                          </p:spTgt>
                                        </p:tgtEl>
                                        <p:attrNameLst>
                                          <p:attrName>style.visibility</p:attrName>
                                        </p:attrNameLst>
                                      </p:cBhvr>
                                      <p:to>
                                        <p:strVal val="visible"/>
                                      </p:to>
                                    </p:set>
                                    <p:anim calcmode="lin" valueType="num">
                                      <p:cBhvr additive="base">
                                        <p:cTn id="49" dur="500" fill="hold"/>
                                        <p:tgtEl>
                                          <p:spTgt spid="3">
                                            <p:graphicEl>
                                              <a:dgm id="{5686A6C2-1BC0-4CDD-8B47-E6450C5EB843}"/>
                                            </p:graphic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graphicEl>
                                              <a:dgm id="{5686A6C2-1BC0-4CDD-8B47-E6450C5EB843}"/>
                                            </p:graphic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graphicEl>
                                              <a:dgm id="{60BAEB88-A071-4851-B6EB-DFE04D9C5882}"/>
                                            </p:graphicEl>
                                          </p:spTgt>
                                        </p:tgtEl>
                                        <p:attrNameLst>
                                          <p:attrName>style.visibility</p:attrName>
                                        </p:attrNameLst>
                                      </p:cBhvr>
                                      <p:to>
                                        <p:strVal val="visible"/>
                                      </p:to>
                                    </p:set>
                                    <p:anim calcmode="lin" valueType="num">
                                      <p:cBhvr additive="base">
                                        <p:cTn id="55" dur="500" fill="hold"/>
                                        <p:tgtEl>
                                          <p:spTgt spid="3">
                                            <p:graphicEl>
                                              <a:dgm id="{60BAEB88-A071-4851-B6EB-DFE04D9C5882}"/>
                                            </p:graphic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graphicEl>
                                              <a:dgm id="{60BAEB88-A071-4851-B6EB-DFE04D9C5882}"/>
                                            </p:graphicEl>
                                          </p:spTgt>
                                        </p:tgtEl>
                                        <p:attrNameLst>
                                          <p:attrName>ppt_y</p:attrName>
                                        </p:attrNameLst>
                                      </p:cBhvr>
                                      <p:tavLst>
                                        <p:tav tm="0">
                                          <p:val>
                                            <p:strVal val="1+#ppt_h/2"/>
                                          </p:val>
                                        </p:tav>
                                        <p:tav tm="100000">
                                          <p:val>
                                            <p:strVal val="#ppt_y"/>
                                          </p:val>
                                        </p:tav>
                                      </p:tavLst>
                                    </p:anim>
                                  </p:childTnLst>
                                </p:cTn>
                              </p:par>
                              <p:par>
                                <p:cTn id="57" presetID="2" presetClass="entr" presetSubtype="4" fill="hold" grpId="0" nodeType="withEffect">
                                  <p:stCondLst>
                                    <p:cond delay="0"/>
                                  </p:stCondLst>
                                  <p:childTnLst>
                                    <p:set>
                                      <p:cBhvr>
                                        <p:cTn id="58" dur="1" fill="hold">
                                          <p:stCondLst>
                                            <p:cond delay="0"/>
                                          </p:stCondLst>
                                        </p:cTn>
                                        <p:tgtEl>
                                          <p:spTgt spid="3">
                                            <p:graphicEl>
                                              <a:dgm id="{9A9BCA3C-B501-4AD8-A6DD-CE2D4EA4B0DC}"/>
                                            </p:graphicEl>
                                          </p:spTgt>
                                        </p:tgtEl>
                                        <p:attrNameLst>
                                          <p:attrName>style.visibility</p:attrName>
                                        </p:attrNameLst>
                                      </p:cBhvr>
                                      <p:to>
                                        <p:strVal val="visible"/>
                                      </p:to>
                                    </p:set>
                                    <p:anim calcmode="lin" valueType="num">
                                      <p:cBhvr additive="base">
                                        <p:cTn id="59" dur="500" fill="hold"/>
                                        <p:tgtEl>
                                          <p:spTgt spid="3">
                                            <p:graphicEl>
                                              <a:dgm id="{9A9BCA3C-B501-4AD8-A6DD-CE2D4EA4B0DC}"/>
                                            </p:graphicEl>
                                          </p:spTgt>
                                        </p:tgtEl>
                                        <p:attrNameLst>
                                          <p:attrName>ppt_x</p:attrName>
                                        </p:attrNameLst>
                                      </p:cBhvr>
                                      <p:tavLst>
                                        <p:tav tm="0">
                                          <p:val>
                                            <p:strVal val="#ppt_x"/>
                                          </p:val>
                                        </p:tav>
                                        <p:tav tm="100000">
                                          <p:val>
                                            <p:strVal val="#ppt_x"/>
                                          </p:val>
                                        </p:tav>
                                      </p:tavLst>
                                    </p:anim>
                                    <p:anim calcmode="lin" valueType="num">
                                      <p:cBhvr additive="base">
                                        <p:cTn id="60" dur="500" fill="hold"/>
                                        <p:tgtEl>
                                          <p:spTgt spid="3">
                                            <p:graphicEl>
                                              <a:dgm id="{9A9BCA3C-B501-4AD8-A6DD-CE2D4EA4B0DC}"/>
                                            </p:graphicEl>
                                          </p:spTgt>
                                        </p:tgtEl>
                                        <p:attrNameLst>
                                          <p:attrName>ppt_y</p:attrName>
                                        </p:attrNameLst>
                                      </p:cBhvr>
                                      <p:tavLst>
                                        <p:tav tm="0">
                                          <p:val>
                                            <p:strVal val="1+#ppt_h/2"/>
                                          </p:val>
                                        </p:tav>
                                        <p:tav tm="100000">
                                          <p:val>
                                            <p:strVal val="#ppt_y"/>
                                          </p:val>
                                        </p:tav>
                                      </p:tavLst>
                                    </p:anim>
                                  </p:childTnLst>
                                </p:cTn>
                              </p:par>
                            </p:childTnLst>
                          </p:cTn>
                        </p:par>
                      </p:childTnLst>
                    </p:cTn>
                  </p:par>
                  <p:par>
                    <p:cTn id="61" fill="hold">
                      <p:stCondLst>
                        <p:cond delay="indefinite"/>
                      </p:stCondLst>
                      <p:childTnLst>
                        <p:par>
                          <p:cTn id="62" fill="hold">
                            <p:stCondLst>
                              <p:cond delay="0"/>
                            </p:stCondLst>
                            <p:childTnLst>
                              <p:par>
                                <p:cTn id="63" presetID="2" presetClass="entr" presetSubtype="4" fill="hold" grpId="0" nodeType="clickEffect">
                                  <p:stCondLst>
                                    <p:cond delay="0"/>
                                  </p:stCondLst>
                                  <p:childTnLst>
                                    <p:set>
                                      <p:cBhvr>
                                        <p:cTn id="64" dur="1" fill="hold">
                                          <p:stCondLst>
                                            <p:cond delay="0"/>
                                          </p:stCondLst>
                                        </p:cTn>
                                        <p:tgtEl>
                                          <p:spTgt spid="3">
                                            <p:graphicEl>
                                              <a:dgm id="{5D668811-00B9-4663-9730-957CC0A7B335}"/>
                                            </p:graphicEl>
                                          </p:spTgt>
                                        </p:tgtEl>
                                        <p:attrNameLst>
                                          <p:attrName>style.visibility</p:attrName>
                                        </p:attrNameLst>
                                      </p:cBhvr>
                                      <p:to>
                                        <p:strVal val="visible"/>
                                      </p:to>
                                    </p:set>
                                    <p:anim calcmode="lin" valueType="num">
                                      <p:cBhvr additive="base">
                                        <p:cTn id="65" dur="500" fill="hold"/>
                                        <p:tgtEl>
                                          <p:spTgt spid="3">
                                            <p:graphicEl>
                                              <a:dgm id="{5D668811-00B9-4663-9730-957CC0A7B335}"/>
                                            </p:graphicEl>
                                          </p:spTgt>
                                        </p:tgtEl>
                                        <p:attrNameLst>
                                          <p:attrName>ppt_x</p:attrName>
                                        </p:attrNameLst>
                                      </p:cBhvr>
                                      <p:tavLst>
                                        <p:tav tm="0">
                                          <p:val>
                                            <p:strVal val="#ppt_x"/>
                                          </p:val>
                                        </p:tav>
                                        <p:tav tm="100000">
                                          <p:val>
                                            <p:strVal val="#ppt_x"/>
                                          </p:val>
                                        </p:tav>
                                      </p:tavLst>
                                    </p:anim>
                                    <p:anim calcmode="lin" valueType="num">
                                      <p:cBhvr additive="base">
                                        <p:cTn id="66" dur="500" fill="hold"/>
                                        <p:tgtEl>
                                          <p:spTgt spid="3">
                                            <p:graphicEl>
                                              <a:dgm id="{5D668811-00B9-4663-9730-957CC0A7B335}"/>
                                            </p:graphicEl>
                                          </p:spTgt>
                                        </p:tgtEl>
                                        <p:attrNameLst>
                                          <p:attrName>ppt_y</p:attrName>
                                        </p:attrNameLst>
                                      </p:cBhvr>
                                      <p:tavLst>
                                        <p:tav tm="0">
                                          <p:val>
                                            <p:strVal val="1+#ppt_h/2"/>
                                          </p:val>
                                        </p:tav>
                                        <p:tav tm="100000">
                                          <p:val>
                                            <p:strVal val="#ppt_y"/>
                                          </p:val>
                                        </p:tav>
                                      </p:tavLst>
                                    </p:anim>
                                  </p:childTnLst>
                                </p:cTn>
                              </p:par>
                            </p:childTnLst>
                          </p:cTn>
                        </p:par>
                      </p:childTnLst>
                    </p:cTn>
                  </p:par>
                  <p:par>
                    <p:cTn id="67" fill="hold">
                      <p:stCondLst>
                        <p:cond delay="indefinite"/>
                      </p:stCondLst>
                      <p:childTnLst>
                        <p:par>
                          <p:cTn id="68" fill="hold">
                            <p:stCondLst>
                              <p:cond delay="0"/>
                            </p:stCondLst>
                            <p:childTnLst>
                              <p:par>
                                <p:cTn id="69" presetID="2" presetClass="entr" presetSubtype="4" fill="hold" grpId="0" nodeType="clickEffect">
                                  <p:stCondLst>
                                    <p:cond delay="0"/>
                                  </p:stCondLst>
                                  <p:childTnLst>
                                    <p:set>
                                      <p:cBhvr>
                                        <p:cTn id="70" dur="1" fill="hold">
                                          <p:stCondLst>
                                            <p:cond delay="0"/>
                                          </p:stCondLst>
                                        </p:cTn>
                                        <p:tgtEl>
                                          <p:spTgt spid="3">
                                            <p:graphicEl>
                                              <a:dgm id="{C1419924-39F6-416B-A890-783E2B781C5E}"/>
                                            </p:graphicEl>
                                          </p:spTgt>
                                        </p:tgtEl>
                                        <p:attrNameLst>
                                          <p:attrName>style.visibility</p:attrName>
                                        </p:attrNameLst>
                                      </p:cBhvr>
                                      <p:to>
                                        <p:strVal val="visible"/>
                                      </p:to>
                                    </p:set>
                                    <p:anim calcmode="lin" valueType="num">
                                      <p:cBhvr additive="base">
                                        <p:cTn id="71" dur="500" fill="hold"/>
                                        <p:tgtEl>
                                          <p:spTgt spid="3">
                                            <p:graphicEl>
                                              <a:dgm id="{C1419924-39F6-416B-A890-783E2B781C5E}"/>
                                            </p:graphicEl>
                                          </p:spTgt>
                                        </p:tgtEl>
                                        <p:attrNameLst>
                                          <p:attrName>ppt_x</p:attrName>
                                        </p:attrNameLst>
                                      </p:cBhvr>
                                      <p:tavLst>
                                        <p:tav tm="0">
                                          <p:val>
                                            <p:strVal val="#ppt_x"/>
                                          </p:val>
                                        </p:tav>
                                        <p:tav tm="100000">
                                          <p:val>
                                            <p:strVal val="#ppt_x"/>
                                          </p:val>
                                        </p:tav>
                                      </p:tavLst>
                                    </p:anim>
                                    <p:anim calcmode="lin" valueType="num">
                                      <p:cBhvr additive="base">
                                        <p:cTn id="72" dur="500" fill="hold"/>
                                        <p:tgtEl>
                                          <p:spTgt spid="3">
                                            <p:graphicEl>
                                              <a:dgm id="{C1419924-39F6-416B-A890-783E2B781C5E}"/>
                                            </p:graphicEl>
                                          </p:spTgt>
                                        </p:tgtEl>
                                        <p:attrNameLst>
                                          <p:attrName>ppt_y</p:attrName>
                                        </p:attrNameLst>
                                      </p:cBhvr>
                                      <p:tavLst>
                                        <p:tav tm="0">
                                          <p:val>
                                            <p:strVal val="1+#ppt_h/2"/>
                                          </p:val>
                                        </p:tav>
                                        <p:tav tm="100000">
                                          <p:val>
                                            <p:strVal val="#ppt_y"/>
                                          </p:val>
                                        </p:tav>
                                      </p:tavLst>
                                    </p:anim>
                                  </p:childTnLst>
                                </p:cTn>
                              </p:par>
                              <p:par>
                                <p:cTn id="73" presetID="2" presetClass="entr" presetSubtype="4" fill="hold" grpId="0" nodeType="withEffect">
                                  <p:stCondLst>
                                    <p:cond delay="0"/>
                                  </p:stCondLst>
                                  <p:childTnLst>
                                    <p:set>
                                      <p:cBhvr>
                                        <p:cTn id="74" dur="1" fill="hold">
                                          <p:stCondLst>
                                            <p:cond delay="0"/>
                                          </p:stCondLst>
                                        </p:cTn>
                                        <p:tgtEl>
                                          <p:spTgt spid="3">
                                            <p:graphicEl>
                                              <a:dgm id="{13BFF3E4-21CA-460C-9C6C-08F08F8DDA41}"/>
                                            </p:graphicEl>
                                          </p:spTgt>
                                        </p:tgtEl>
                                        <p:attrNameLst>
                                          <p:attrName>style.visibility</p:attrName>
                                        </p:attrNameLst>
                                      </p:cBhvr>
                                      <p:to>
                                        <p:strVal val="visible"/>
                                      </p:to>
                                    </p:set>
                                    <p:anim calcmode="lin" valueType="num">
                                      <p:cBhvr additive="base">
                                        <p:cTn id="75" dur="500" fill="hold"/>
                                        <p:tgtEl>
                                          <p:spTgt spid="3">
                                            <p:graphicEl>
                                              <a:dgm id="{13BFF3E4-21CA-460C-9C6C-08F08F8DDA41}"/>
                                            </p:graphicEl>
                                          </p:spTgt>
                                        </p:tgtEl>
                                        <p:attrNameLst>
                                          <p:attrName>ppt_x</p:attrName>
                                        </p:attrNameLst>
                                      </p:cBhvr>
                                      <p:tavLst>
                                        <p:tav tm="0">
                                          <p:val>
                                            <p:strVal val="#ppt_x"/>
                                          </p:val>
                                        </p:tav>
                                        <p:tav tm="100000">
                                          <p:val>
                                            <p:strVal val="#ppt_x"/>
                                          </p:val>
                                        </p:tav>
                                      </p:tavLst>
                                    </p:anim>
                                    <p:anim calcmode="lin" valueType="num">
                                      <p:cBhvr additive="base">
                                        <p:cTn id="76" dur="500" fill="hold"/>
                                        <p:tgtEl>
                                          <p:spTgt spid="3">
                                            <p:graphicEl>
                                              <a:dgm id="{13BFF3E4-21CA-460C-9C6C-08F08F8DDA41}"/>
                                            </p:graphicEl>
                                          </p:spTgt>
                                        </p:tgtEl>
                                        <p:attrNameLst>
                                          <p:attrName>ppt_y</p:attrName>
                                        </p:attrNameLst>
                                      </p:cBhvr>
                                      <p:tavLst>
                                        <p:tav tm="0">
                                          <p:val>
                                            <p:strVal val="1+#ppt_h/2"/>
                                          </p:val>
                                        </p:tav>
                                        <p:tav tm="100000">
                                          <p:val>
                                            <p:strVal val="#ppt_y"/>
                                          </p:val>
                                        </p:tav>
                                      </p:tavLst>
                                    </p:anim>
                                  </p:childTnLst>
                                </p:cTn>
                              </p:par>
                            </p:childTnLst>
                          </p:cTn>
                        </p:par>
                      </p:childTnLst>
                    </p:cTn>
                  </p:par>
                  <p:par>
                    <p:cTn id="77" fill="hold">
                      <p:stCondLst>
                        <p:cond delay="indefinite"/>
                      </p:stCondLst>
                      <p:childTnLst>
                        <p:par>
                          <p:cTn id="78" fill="hold">
                            <p:stCondLst>
                              <p:cond delay="0"/>
                            </p:stCondLst>
                            <p:childTnLst>
                              <p:par>
                                <p:cTn id="79" presetID="2" presetClass="entr" presetSubtype="4" fill="hold" grpId="0" nodeType="clickEffect">
                                  <p:stCondLst>
                                    <p:cond delay="0"/>
                                  </p:stCondLst>
                                  <p:childTnLst>
                                    <p:set>
                                      <p:cBhvr>
                                        <p:cTn id="80" dur="1" fill="hold">
                                          <p:stCondLst>
                                            <p:cond delay="0"/>
                                          </p:stCondLst>
                                        </p:cTn>
                                        <p:tgtEl>
                                          <p:spTgt spid="3">
                                            <p:graphicEl>
                                              <a:dgm id="{995B48B8-F08B-4FFF-AFE4-733B0C03C07F}"/>
                                            </p:graphicEl>
                                          </p:spTgt>
                                        </p:tgtEl>
                                        <p:attrNameLst>
                                          <p:attrName>style.visibility</p:attrName>
                                        </p:attrNameLst>
                                      </p:cBhvr>
                                      <p:to>
                                        <p:strVal val="visible"/>
                                      </p:to>
                                    </p:set>
                                    <p:anim calcmode="lin" valueType="num">
                                      <p:cBhvr additive="base">
                                        <p:cTn id="81" dur="500" fill="hold"/>
                                        <p:tgtEl>
                                          <p:spTgt spid="3">
                                            <p:graphicEl>
                                              <a:dgm id="{995B48B8-F08B-4FFF-AFE4-733B0C03C07F}"/>
                                            </p:graphicEl>
                                          </p:spTgt>
                                        </p:tgtEl>
                                        <p:attrNameLst>
                                          <p:attrName>ppt_x</p:attrName>
                                        </p:attrNameLst>
                                      </p:cBhvr>
                                      <p:tavLst>
                                        <p:tav tm="0">
                                          <p:val>
                                            <p:strVal val="#ppt_x"/>
                                          </p:val>
                                        </p:tav>
                                        <p:tav tm="100000">
                                          <p:val>
                                            <p:strVal val="#ppt_x"/>
                                          </p:val>
                                        </p:tav>
                                      </p:tavLst>
                                    </p:anim>
                                    <p:anim calcmode="lin" valueType="num">
                                      <p:cBhvr additive="base">
                                        <p:cTn id="82" dur="500" fill="hold"/>
                                        <p:tgtEl>
                                          <p:spTgt spid="3">
                                            <p:graphicEl>
                                              <a:dgm id="{995B48B8-F08B-4FFF-AFE4-733B0C03C07F}"/>
                                            </p:graphic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3" grpId="0">
        <p:bldSub>
          <a:bldDgm bld="one"/>
        </p:bldSub>
      </p:bldGraphic>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D1F36F11-A50A-4347-9430-9522EAFCAB77}"/>
              </a:ext>
            </a:extLst>
          </p:cNvPr>
          <p:cNvSpPr>
            <a:spLocks noGrp="1"/>
          </p:cNvSpPr>
          <p:nvPr>
            <p:ph type="title"/>
          </p:nvPr>
        </p:nvSpPr>
        <p:spPr>
          <a:xfrm>
            <a:off x="841248" y="841248"/>
            <a:ext cx="9154090" cy="557784"/>
          </a:xfrm>
        </p:spPr>
        <p:txBody>
          <a:bodyPr/>
          <a:lstStyle/>
          <a:p>
            <a:r>
              <a:rPr lang="en-US" sz="3000" dirty="0">
                <a:latin typeface="Times New Roman" panose="02020603050405020304" pitchFamily="18" charset="0"/>
                <a:cs typeface="Times New Roman" panose="02020603050405020304" pitchFamily="18" charset="0"/>
              </a:rPr>
              <a:t>Regulatory Committee Members</a:t>
            </a:r>
            <a:br>
              <a:rPr lang="en-US" dirty="0"/>
            </a:br>
            <a:br>
              <a:rPr lang="en-US" dirty="0"/>
            </a:br>
            <a:endParaRPr lang="en-US" dirty="0"/>
          </a:p>
        </p:txBody>
      </p:sp>
      <p:sp>
        <p:nvSpPr>
          <p:cNvPr id="4" name="Text Placeholder 3">
            <a:extLst>
              <a:ext uri="{FF2B5EF4-FFF2-40B4-BE49-F238E27FC236}">
                <a16:creationId xmlns:a16="http://schemas.microsoft.com/office/drawing/2014/main" id="{9A1E0E93-C6B0-0C8B-16D2-354982229DB1}"/>
              </a:ext>
            </a:extLst>
          </p:cNvPr>
          <p:cNvSpPr>
            <a:spLocks noGrp="1"/>
          </p:cNvSpPr>
          <p:nvPr>
            <p:ph type="body" sz="quarter" idx="10"/>
          </p:nvPr>
        </p:nvSpPr>
        <p:spPr>
          <a:xfrm>
            <a:off x="841247" y="1536192"/>
            <a:ext cx="6931152" cy="4480560"/>
          </a:xfrm>
        </p:spPr>
        <p:txBody>
          <a:bodyPr/>
          <a:lstStyle/>
          <a:p>
            <a:pPr marL="342900" marR="0" indent="-342900">
              <a:lnSpc>
                <a:spcPct val="107000"/>
              </a:lnSpc>
              <a:spcBef>
                <a:spcPts val="0"/>
              </a:spcBef>
              <a:spcAft>
                <a:spcPts val="800"/>
              </a:spcAft>
              <a:buFont typeface="Arial" panose="020B0604020202020204" pitchFamily="34" charset="0"/>
              <a:buChar char="•"/>
            </a:pPr>
            <a:r>
              <a:rPr lang="en-US" sz="3000" dirty="0">
                <a:effectLst/>
                <a:latin typeface="Times New Roman" panose="02020603050405020304" pitchFamily="18" charset="0"/>
                <a:ea typeface="Verdana" panose="020B0604030504040204" pitchFamily="34" charset="0"/>
                <a:cs typeface="Times New Roman" panose="02020603050405020304" pitchFamily="18" charset="0"/>
              </a:rPr>
              <a:t>Sofia Stifflemire- TX- Committee Chair</a:t>
            </a:r>
          </a:p>
          <a:p>
            <a:pPr marL="342900" marR="0" indent="-342900">
              <a:lnSpc>
                <a:spcPct val="107000"/>
              </a:lnSpc>
              <a:spcBef>
                <a:spcPts val="0"/>
              </a:spcBef>
              <a:spcAft>
                <a:spcPts val="800"/>
              </a:spcAft>
              <a:buFont typeface="Arial" panose="020B0604020202020204" pitchFamily="34" charset="0"/>
              <a:buChar char="•"/>
            </a:pPr>
            <a:r>
              <a:rPr lang="en-US" sz="3000" dirty="0">
                <a:effectLst/>
                <a:latin typeface="Times New Roman" panose="02020603050405020304" pitchFamily="18" charset="0"/>
                <a:ea typeface="Verdana" panose="020B0604030504040204" pitchFamily="34" charset="0"/>
                <a:cs typeface="Times New Roman" panose="02020603050405020304" pitchFamily="18" charset="0"/>
              </a:rPr>
              <a:t>Eric Glaude- NY</a:t>
            </a:r>
          </a:p>
          <a:p>
            <a:pPr marL="342900" marR="0" indent="-342900">
              <a:lnSpc>
                <a:spcPct val="107000"/>
              </a:lnSpc>
              <a:spcBef>
                <a:spcPts val="0"/>
              </a:spcBef>
              <a:spcAft>
                <a:spcPts val="800"/>
              </a:spcAft>
              <a:buFont typeface="Arial" panose="020B0604020202020204" pitchFamily="34" charset="0"/>
              <a:buChar char="•"/>
            </a:pPr>
            <a:r>
              <a:rPr lang="en-US" sz="3000" dirty="0">
                <a:effectLst/>
                <a:latin typeface="Times New Roman" panose="02020603050405020304" pitchFamily="18" charset="0"/>
                <a:ea typeface="Verdana" panose="020B0604030504040204" pitchFamily="34" charset="0"/>
                <a:cs typeface="Times New Roman" panose="02020603050405020304" pitchFamily="18" charset="0"/>
              </a:rPr>
              <a:t>Brian Wise- Ohio</a:t>
            </a:r>
          </a:p>
          <a:p>
            <a:pPr marL="342900" marR="0" indent="-342900">
              <a:lnSpc>
                <a:spcPct val="107000"/>
              </a:lnSpc>
              <a:spcBef>
                <a:spcPts val="0"/>
              </a:spcBef>
              <a:spcAft>
                <a:spcPts val="800"/>
              </a:spcAft>
              <a:buFont typeface="Arial" panose="020B0604020202020204" pitchFamily="34" charset="0"/>
              <a:buChar char="•"/>
            </a:pPr>
            <a:r>
              <a:rPr lang="en-US" sz="3000" dirty="0">
                <a:effectLst/>
                <a:latin typeface="Times New Roman" panose="02020603050405020304" pitchFamily="18" charset="0"/>
                <a:ea typeface="Verdana" panose="020B0604030504040204" pitchFamily="34" charset="0"/>
                <a:cs typeface="Times New Roman" panose="02020603050405020304" pitchFamily="18" charset="0"/>
              </a:rPr>
              <a:t>Nathan Campbell- Indiana</a:t>
            </a:r>
          </a:p>
          <a:p>
            <a:pPr marL="342900" marR="0" indent="-342900">
              <a:lnSpc>
                <a:spcPct val="107000"/>
              </a:lnSpc>
              <a:spcBef>
                <a:spcPts val="0"/>
              </a:spcBef>
              <a:spcAft>
                <a:spcPts val="800"/>
              </a:spcAft>
              <a:buFont typeface="Arial" panose="020B0604020202020204" pitchFamily="34" charset="0"/>
              <a:buChar char="•"/>
            </a:pPr>
            <a:r>
              <a:rPr lang="en-US" sz="3000" dirty="0">
                <a:effectLst/>
                <a:latin typeface="Times New Roman" panose="02020603050405020304" pitchFamily="18" charset="0"/>
                <a:ea typeface="Verdana" panose="020B0604030504040204" pitchFamily="34" charset="0"/>
                <a:cs typeface="Times New Roman" panose="02020603050405020304" pitchFamily="18" charset="0"/>
              </a:rPr>
              <a:t>Dustin Cox- NM</a:t>
            </a:r>
          </a:p>
          <a:p>
            <a:pPr marL="342900" marR="0" indent="-342900">
              <a:lnSpc>
                <a:spcPct val="107000"/>
              </a:lnSpc>
              <a:spcBef>
                <a:spcPts val="0"/>
              </a:spcBef>
              <a:spcAft>
                <a:spcPts val="800"/>
              </a:spcAft>
              <a:buFont typeface="Arial" panose="020B0604020202020204" pitchFamily="34" charset="0"/>
              <a:buChar char="•"/>
            </a:pPr>
            <a:r>
              <a:rPr lang="en-US" sz="3000" dirty="0">
                <a:effectLst/>
                <a:latin typeface="Times New Roman" panose="02020603050405020304" pitchFamily="18" charset="0"/>
                <a:ea typeface="Verdana" panose="020B0604030504040204" pitchFamily="34" charset="0"/>
                <a:cs typeface="Times New Roman" panose="02020603050405020304" pitchFamily="18" charset="0"/>
              </a:rPr>
              <a:t>Shannon Maloney- Missouri</a:t>
            </a:r>
          </a:p>
          <a:p>
            <a:endParaRPr lang="en-US" dirty="0"/>
          </a:p>
        </p:txBody>
      </p:sp>
    </p:spTree>
    <p:extLst>
      <p:ext uri="{BB962C8B-B14F-4D97-AF65-F5344CB8AC3E}">
        <p14:creationId xmlns:p14="http://schemas.microsoft.com/office/powerpoint/2010/main" val="17465209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D1F36F11-A50A-4347-9430-9522EAFCAB77}"/>
              </a:ext>
            </a:extLst>
          </p:cNvPr>
          <p:cNvSpPr>
            <a:spLocks noGrp="1"/>
          </p:cNvSpPr>
          <p:nvPr>
            <p:ph type="title"/>
          </p:nvPr>
        </p:nvSpPr>
        <p:spPr>
          <a:xfrm>
            <a:off x="841248" y="841248"/>
            <a:ext cx="9154090" cy="557784"/>
          </a:xfrm>
        </p:spPr>
        <p:txBody>
          <a:bodyPr/>
          <a:lstStyle/>
          <a:p>
            <a:r>
              <a:rPr lang="en-US" sz="3000" dirty="0">
                <a:latin typeface="Times New Roman" panose="02020603050405020304" pitchFamily="18" charset="0"/>
                <a:cs typeface="Times New Roman" panose="02020603050405020304" pitchFamily="18" charset="0"/>
              </a:rPr>
              <a:t>Industry Committee Members</a:t>
            </a:r>
            <a:br>
              <a:rPr lang="en-US" dirty="0"/>
            </a:br>
            <a:br>
              <a:rPr lang="en-US" dirty="0"/>
            </a:br>
            <a:endParaRPr lang="en-US" dirty="0"/>
          </a:p>
        </p:txBody>
      </p:sp>
      <p:sp>
        <p:nvSpPr>
          <p:cNvPr id="4" name="Text Placeholder 3">
            <a:extLst>
              <a:ext uri="{FF2B5EF4-FFF2-40B4-BE49-F238E27FC236}">
                <a16:creationId xmlns:a16="http://schemas.microsoft.com/office/drawing/2014/main" id="{9A1E0E93-C6B0-0C8B-16D2-354982229DB1}"/>
              </a:ext>
            </a:extLst>
          </p:cNvPr>
          <p:cNvSpPr>
            <a:spLocks noGrp="1"/>
          </p:cNvSpPr>
          <p:nvPr>
            <p:ph type="body" sz="quarter" idx="10"/>
          </p:nvPr>
        </p:nvSpPr>
        <p:spPr>
          <a:xfrm>
            <a:off x="841247" y="1536192"/>
            <a:ext cx="7546008" cy="4480560"/>
          </a:xfrm>
        </p:spPr>
        <p:txBody>
          <a:bodyPr/>
          <a:lstStyle/>
          <a:p>
            <a:pPr marL="457200" marR="0" indent="-457200">
              <a:lnSpc>
                <a:spcPct val="107000"/>
              </a:lnSpc>
              <a:spcBef>
                <a:spcPts val="0"/>
              </a:spcBef>
              <a:spcAft>
                <a:spcPts val="800"/>
              </a:spcAft>
              <a:buFont typeface="Arial" panose="020B0604020202020204" pitchFamily="34" charset="0"/>
              <a:buChar char="•"/>
            </a:pPr>
            <a:r>
              <a:rPr lang="en-US" sz="3200" dirty="0">
                <a:effectLst/>
                <a:latin typeface="Times New Roman" panose="02020603050405020304" pitchFamily="18" charset="0"/>
                <a:ea typeface="Verdana" panose="020B0604030504040204" pitchFamily="34" charset="0"/>
                <a:cs typeface="Times New Roman" panose="02020603050405020304" pitchFamily="18" charset="0"/>
              </a:rPr>
              <a:t>Brad Suhling- Prairie Farms- Vice Chair </a:t>
            </a:r>
          </a:p>
          <a:p>
            <a:pPr marL="457200" marR="0" indent="-457200">
              <a:lnSpc>
                <a:spcPct val="107000"/>
              </a:lnSpc>
              <a:spcBef>
                <a:spcPts val="0"/>
              </a:spcBef>
              <a:spcAft>
                <a:spcPts val="800"/>
              </a:spcAft>
              <a:buFont typeface="Arial" panose="020B0604020202020204" pitchFamily="34" charset="0"/>
              <a:buChar char="•"/>
            </a:pPr>
            <a:r>
              <a:rPr lang="en-US" sz="3200" dirty="0">
                <a:effectLst/>
                <a:latin typeface="Times New Roman" panose="02020603050405020304" pitchFamily="18" charset="0"/>
                <a:ea typeface="Verdana" panose="020B0604030504040204" pitchFamily="34" charset="0"/>
                <a:cs typeface="Times New Roman" panose="02020603050405020304" pitchFamily="18" charset="0"/>
              </a:rPr>
              <a:t>Roger Hooi- DFA</a:t>
            </a:r>
          </a:p>
          <a:p>
            <a:pPr marL="457200" marR="0" indent="-457200">
              <a:lnSpc>
                <a:spcPct val="107000"/>
              </a:lnSpc>
              <a:spcBef>
                <a:spcPts val="0"/>
              </a:spcBef>
              <a:spcAft>
                <a:spcPts val="800"/>
              </a:spcAft>
              <a:buFont typeface="Arial" panose="020B0604020202020204" pitchFamily="34" charset="0"/>
              <a:buChar char="•"/>
            </a:pPr>
            <a:r>
              <a:rPr lang="en-US" sz="3200" dirty="0">
                <a:effectLst/>
                <a:latin typeface="Times New Roman" panose="02020603050405020304" pitchFamily="18" charset="0"/>
                <a:ea typeface="Verdana" panose="020B0604030504040204" pitchFamily="34" charset="0"/>
                <a:cs typeface="Times New Roman" panose="02020603050405020304" pitchFamily="18" charset="0"/>
              </a:rPr>
              <a:t>Sabina Alexander- Hiland</a:t>
            </a:r>
          </a:p>
          <a:p>
            <a:pPr marL="457200" marR="0" indent="-457200">
              <a:lnSpc>
                <a:spcPct val="107000"/>
              </a:lnSpc>
              <a:spcBef>
                <a:spcPts val="0"/>
              </a:spcBef>
              <a:spcAft>
                <a:spcPts val="800"/>
              </a:spcAft>
              <a:buFont typeface="Arial" panose="020B0604020202020204" pitchFamily="34" charset="0"/>
              <a:buChar char="•"/>
            </a:pPr>
            <a:r>
              <a:rPr lang="en-US" sz="3200" dirty="0">
                <a:effectLst/>
                <a:latin typeface="Times New Roman" panose="02020603050405020304" pitchFamily="18" charset="0"/>
                <a:ea typeface="Verdana" panose="020B0604030504040204" pitchFamily="34" charset="0"/>
                <a:cs typeface="Times New Roman" panose="02020603050405020304" pitchFamily="18" charset="0"/>
              </a:rPr>
              <a:t>Violet Martin- General Mills</a:t>
            </a:r>
          </a:p>
          <a:p>
            <a:pPr marL="457200" marR="0" indent="-457200">
              <a:lnSpc>
                <a:spcPct val="107000"/>
              </a:lnSpc>
              <a:spcBef>
                <a:spcPts val="0"/>
              </a:spcBef>
              <a:spcAft>
                <a:spcPts val="800"/>
              </a:spcAft>
              <a:buFont typeface="Arial" panose="020B0604020202020204" pitchFamily="34" charset="0"/>
              <a:buChar char="•"/>
            </a:pPr>
            <a:r>
              <a:rPr lang="en-US" sz="3200" dirty="0">
                <a:effectLst/>
                <a:latin typeface="Times New Roman" panose="02020603050405020304" pitchFamily="18" charset="0"/>
                <a:ea typeface="Verdana" panose="020B0604030504040204" pitchFamily="34" charset="0"/>
                <a:cs typeface="Times New Roman" panose="02020603050405020304" pitchFamily="18" charset="0"/>
              </a:rPr>
              <a:t>Denise DuFrense- Saputo</a:t>
            </a:r>
          </a:p>
          <a:p>
            <a:endParaRPr lang="en-US" dirty="0"/>
          </a:p>
        </p:txBody>
      </p:sp>
    </p:spTree>
    <p:extLst>
      <p:ext uri="{BB962C8B-B14F-4D97-AF65-F5344CB8AC3E}">
        <p14:creationId xmlns:p14="http://schemas.microsoft.com/office/powerpoint/2010/main" val="9075437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D1F36F11-A50A-4347-9430-9522EAFCAB77}"/>
              </a:ext>
            </a:extLst>
          </p:cNvPr>
          <p:cNvSpPr>
            <a:spLocks noGrp="1"/>
          </p:cNvSpPr>
          <p:nvPr>
            <p:ph type="title"/>
          </p:nvPr>
        </p:nvSpPr>
        <p:spPr>
          <a:xfrm>
            <a:off x="841248" y="841248"/>
            <a:ext cx="9154090" cy="557784"/>
          </a:xfrm>
        </p:spPr>
        <p:txBody>
          <a:bodyPr/>
          <a:lstStyle/>
          <a:p>
            <a:r>
              <a:rPr lang="en-US" sz="3000" dirty="0">
                <a:latin typeface="Times New Roman" panose="02020603050405020304" pitchFamily="18" charset="0"/>
                <a:cs typeface="Times New Roman" panose="02020603050405020304" pitchFamily="18" charset="0"/>
              </a:rPr>
              <a:t>Non-Voting Committee Members</a:t>
            </a:r>
            <a:br>
              <a:rPr lang="en-US" dirty="0"/>
            </a:br>
            <a:br>
              <a:rPr lang="en-US" dirty="0"/>
            </a:br>
            <a:endParaRPr lang="en-US" dirty="0"/>
          </a:p>
        </p:txBody>
      </p:sp>
      <p:sp>
        <p:nvSpPr>
          <p:cNvPr id="4" name="Text Placeholder 3">
            <a:extLst>
              <a:ext uri="{FF2B5EF4-FFF2-40B4-BE49-F238E27FC236}">
                <a16:creationId xmlns:a16="http://schemas.microsoft.com/office/drawing/2014/main" id="{9A1E0E93-C6B0-0C8B-16D2-354982229DB1}"/>
              </a:ext>
            </a:extLst>
          </p:cNvPr>
          <p:cNvSpPr>
            <a:spLocks noGrp="1"/>
          </p:cNvSpPr>
          <p:nvPr>
            <p:ph type="body" sz="quarter" idx="10"/>
          </p:nvPr>
        </p:nvSpPr>
        <p:spPr>
          <a:xfrm>
            <a:off x="841247" y="1536192"/>
            <a:ext cx="7546008" cy="4480560"/>
          </a:xfrm>
        </p:spPr>
        <p:txBody>
          <a:bodyPr/>
          <a:lstStyle/>
          <a:p>
            <a:pPr marL="457200" marR="0" indent="-457200">
              <a:lnSpc>
                <a:spcPct val="107000"/>
              </a:lnSpc>
              <a:spcBef>
                <a:spcPts val="0"/>
              </a:spcBef>
              <a:spcAft>
                <a:spcPts val="800"/>
              </a:spcAft>
              <a:buFont typeface="Arial" panose="020B0604020202020204" pitchFamily="34" charset="0"/>
              <a:buChar char="•"/>
            </a:pPr>
            <a:r>
              <a:rPr lang="en-US" sz="3200" dirty="0">
                <a:effectLst/>
                <a:latin typeface="Times New Roman" panose="02020603050405020304" pitchFamily="18" charset="0"/>
                <a:ea typeface="Verdana" panose="020B0604030504040204" pitchFamily="34" charset="0"/>
                <a:cs typeface="Times New Roman" panose="02020603050405020304" pitchFamily="18" charset="0"/>
              </a:rPr>
              <a:t>Dr. Nicole Martin- Cornell University</a:t>
            </a:r>
          </a:p>
          <a:p>
            <a:pPr marL="457200" marR="0" indent="-457200">
              <a:lnSpc>
                <a:spcPct val="107000"/>
              </a:lnSpc>
              <a:spcBef>
                <a:spcPts val="0"/>
              </a:spcBef>
              <a:spcAft>
                <a:spcPts val="800"/>
              </a:spcAft>
              <a:buFont typeface="Arial" panose="020B0604020202020204" pitchFamily="34" charset="0"/>
              <a:buChar char="•"/>
            </a:pPr>
            <a:r>
              <a:rPr lang="en-US" sz="3200" dirty="0">
                <a:effectLst/>
                <a:latin typeface="Times New Roman" panose="02020603050405020304" pitchFamily="18" charset="0"/>
                <a:ea typeface="Verdana" panose="020B0604030504040204" pitchFamily="34" charset="0"/>
                <a:cs typeface="Times New Roman" panose="02020603050405020304" pitchFamily="18" charset="0"/>
              </a:rPr>
              <a:t>John Allan- IDFA</a:t>
            </a:r>
          </a:p>
          <a:p>
            <a:pPr marL="457200" marR="0" indent="-457200">
              <a:lnSpc>
                <a:spcPct val="107000"/>
              </a:lnSpc>
              <a:spcBef>
                <a:spcPts val="0"/>
              </a:spcBef>
              <a:spcAft>
                <a:spcPts val="800"/>
              </a:spcAft>
              <a:buFont typeface="Arial" panose="020B0604020202020204" pitchFamily="34" charset="0"/>
              <a:buChar char="•"/>
            </a:pPr>
            <a:r>
              <a:rPr lang="en-US" sz="3200" dirty="0">
                <a:effectLst/>
                <a:latin typeface="Times New Roman" panose="02020603050405020304" pitchFamily="18" charset="0"/>
                <a:ea typeface="Verdana" panose="020B0604030504040204" pitchFamily="34" charset="0"/>
                <a:cs typeface="Times New Roman" panose="02020603050405020304" pitchFamily="18" charset="0"/>
              </a:rPr>
              <a:t>Brook Sherman- Ecolab</a:t>
            </a:r>
          </a:p>
          <a:p>
            <a:pPr marL="457200" marR="0" indent="-457200">
              <a:lnSpc>
                <a:spcPct val="107000"/>
              </a:lnSpc>
              <a:spcBef>
                <a:spcPts val="0"/>
              </a:spcBef>
              <a:spcAft>
                <a:spcPts val="800"/>
              </a:spcAft>
              <a:buFont typeface="Arial" panose="020B0604020202020204" pitchFamily="34" charset="0"/>
              <a:buChar char="•"/>
            </a:pPr>
            <a:r>
              <a:rPr lang="en-US" sz="3200" dirty="0">
                <a:effectLst/>
                <a:latin typeface="Times New Roman" panose="02020603050405020304" pitchFamily="18" charset="0"/>
                <a:ea typeface="Verdana" panose="020B0604030504040204" pitchFamily="34" charset="0"/>
                <a:cs typeface="Times New Roman" panose="02020603050405020304" pitchFamily="18" charset="0"/>
              </a:rPr>
              <a:t>Clay Detlefsen- NMPF</a:t>
            </a:r>
          </a:p>
          <a:p>
            <a:pPr marL="457200" marR="0" indent="-457200">
              <a:lnSpc>
                <a:spcPct val="107000"/>
              </a:lnSpc>
              <a:spcBef>
                <a:spcPts val="0"/>
              </a:spcBef>
              <a:spcAft>
                <a:spcPts val="800"/>
              </a:spcAft>
              <a:buFont typeface="Arial" panose="020B0604020202020204" pitchFamily="34" charset="0"/>
              <a:buChar char="•"/>
            </a:pPr>
            <a:r>
              <a:rPr lang="en-US" sz="3200" dirty="0">
                <a:effectLst/>
                <a:latin typeface="Times New Roman" panose="02020603050405020304" pitchFamily="18" charset="0"/>
                <a:ea typeface="Verdana" panose="020B0604030504040204" pitchFamily="34" charset="0"/>
                <a:cs typeface="Times New Roman" panose="02020603050405020304" pitchFamily="18" charset="0"/>
              </a:rPr>
              <a:t>Dr. Beth Briczinski- FDA </a:t>
            </a:r>
          </a:p>
          <a:p>
            <a:pPr marL="457200" marR="0" indent="-457200">
              <a:lnSpc>
                <a:spcPct val="107000"/>
              </a:lnSpc>
              <a:spcBef>
                <a:spcPts val="0"/>
              </a:spcBef>
              <a:spcAft>
                <a:spcPts val="800"/>
              </a:spcAft>
              <a:buFont typeface="Arial" panose="020B0604020202020204" pitchFamily="34" charset="0"/>
              <a:buChar char="•"/>
            </a:pPr>
            <a:r>
              <a:rPr lang="en-US" sz="3200" dirty="0">
                <a:effectLst/>
                <a:latin typeface="Times New Roman" panose="02020603050405020304" pitchFamily="18" charset="0"/>
                <a:ea typeface="Verdana" panose="020B0604030504040204" pitchFamily="34" charset="0"/>
                <a:cs typeface="Times New Roman" panose="02020603050405020304" pitchFamily="18" charset="0"/>
              </a:rPr>
              <a:t>Clint George- FDA</a:t>
            </a:r>
          </a:p>
          <a:p>
            <a:endParaRPr lang="en-US" dirty="0"/>
          </a:p>
        </p:txBody>
      </p:sp>
    </p:spTree>
    <p:extLst>
      <p:ext uri="{BB962C8B-B14F-4D97-AF65-F5344CB8AC3E}">
        <p14:creationId xmlns:p14="http://schemas.microsoft.com/office/powerpoint/2010/main" val="22428243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76923F-2B95-8D5A-8578-DBC0FC0DCEA8}"/>
              </a:ext>
            </a:extLst>
          </p:cNvPr>
          <p:cNvSpPr>
            <a:spLocks noGrp="1"/>
          </p:cNvSpPr>
          <p:nvPr>
            <p:ph type="title"/>
          </p:nvPr>
        </p:nvSpPr>
        <p:spPr>
          <a:xfrm>
            <a:off x="841248" y="841248"/>
            <a:ext cx="10479024" cy="557784"/>
          </a:xfrm>
        </p:spPr>
        <p:txBody>
          <a:bodyPr/>
          <a:lstStyle/>
          <a:p>
            <a:r>
              <a:rPr lang="en-US" sz="3000" dirty="0">
                <a:latin typeface="Times New Roman" panose="02020603050405020304" pitchFamily="18" charset="0"/>
                <a:cs typeface="Times New Roman" panose="02020603050405020304" pitchFamily="18" charset="0"/>
              </a:rPr>
              <a:t>Committee activities</a:t>
            </a:r>
          </a:p>
        </p:txBody>
      </p:sp>
      <p:sp>
        <p:nvSpPr>
          <p:cNvPr id="5" name="Text Placeholder 4">
            <a:extLst>
              <a:ext uri="{FF2B5EF4-FFF2-40B4-BE49-F238E27FC236}">
                <a16:creationId xmlns:a16="http://schemas.microsoft.com/office/drawing/2014/main" id="{DFFF7AA9-7C16-A939-67C8-DF700FEF7D83}"/>
              </a:ext>
            </a:extLst>
          </p:cNvPr>
          <p:cNvSpPr>
            <a:spLocks noGrp="1"/>
          </p:cNvSpPr>
          <p:nvPr>
            <p:ph sz="quarter" idx="13"/>
          </p:nvPr>
        </p:nvSpPr>
        <p:spPr>
          <a:xfrm>
            <a:off x="841248" y="1536827"/>
            <a:ext cx="10076688" cy="4479925"/>
          </a:xfrm>
        </p:spPr>
        <p:txBody>
          <a:bodyPr>
            <a:normAutofit lnSpcReduction="10000"/>
          </a:bodyPr>
          <a:lstStyle/>
          <a:p>
            <a:r>
              <a:rPr lang="en-US" b="0" i="0" u="none" strike="noStrike" baseline="0" dirty="0">
                <a:solidFill>
                  <a:schemeClr val="tx1"/>
                </a:solidFill>
                <a:latin typeface="Times New Roman" panose="02020603050405020304" pitchFamily="18" charset="0"/>
              </a:rPr>
              <a:t>The committee held our first meeting </a:t>
            </a:r>
            <a:r>
              <a:rPr lang="en-US" dirty="0">
                <a:solidFill>
                  <a:schemeClr val="tx1"/>
                </a:solidFill>
                <a:latin typeface="Times New Roman" panose="02020603050405020304" pitchFamily="18" charset="0"/>
              </a:rPr>
              <a:t>in September 2023. We met monthly through June of 2024. Our last committee meeting was October 2024. </a:t>
            </a:r>
            <a:endParaRPr lang="en-US" b="0" i="0" u="none" strike="noStrike" baseline="0" dirty="0">
              <a:solidFill>
                <a:schemeClr val="tx1"/>
              </a:solidFill>
              <a:latin typeface="Times New Roman" panose="02020603050405020304" pitchFamily="18" charset="0"/>
            </a:endParaRPr>
          </a:p>
          <a:p>
            <a:r>
              <a:rPr lang="en-US" dirty="0">
                <a:solidFill>
                  <a:schemeClr val="tx1"/>
                </a:solidFill>
                <a:latin typeface="Times New Roman" panose="02020603050405020304" pitchFamily="18" charset="0"/>
                <a:cs typeface="Times New Roman" panose="02020603050405020304" pitchFamily="18" charset="0"/>
              </a:rPr>
              <a:t>The committee members created a risk assessment to properly identify </a:t>
            </a:r>
            <a:r>
              <a:rPr lang="en-US" dirty="0">
                <a:solidFill>
                  <a:schemeClr val="tx1"/>
                </a:solidFill>
                <a:effectLst/>
                <a:latin typeface="Times New Roman" panose="02020603050405020304" pitchFamily="18" charset="0"/>
                <a:ea typeface="Verdana" panose="020B0604030504040204" pitchFamily="34" charset="0"/>
                <a:cs typeface="Times New Roman" panose="02020603050405020304" pitchFamily="18" charset="0"/>
              </a:rPr>
              <a:t>what processes or products are the largest risk to the public. </a:t>
            </a:r>
          </a:p>
          <a:p>
            <a:r>
              <a:rPr lang="en-US" dirty="0">
                <a:solidFill>
                  <a:schemeClr val="tx1"/>
                </a:solidFill>
                <a:latin typeface="Times New Roman" panose="02020603050405020304" pitchFamily="18" charset="0"/>
                <a:ea typeface="Verdana" panose="020B0604030504040204" pitchFamily="34" charset="0"/>
                <a:cs typeface="Times New Roman" panose="02020603050405020304" pitchFamily="18" charset="0"/>
              </a:rPr>
              <a:t>The processes and products identified has helped direct the committees focus on how to achieve the objectives outlined in proposal 101. </a:t>
            </a:r>
          </a:p>
          <a:p>
            <a:pPr marL="0" indent="0">
              <a:buNone/>
            </a:pPr>
            <a:endParaRPr lang="en-US" dirty="0"/>
          </a:p>
        </p:txBody>
      </p:sp>
      <p:sp>
        <p:nvSpPr>
          <p:cNvPr id="4" name="Slide Number Placeholder 3">
            <a:extLst>
              <a:ext uri="{FF2B5EF4-FFF2-40B4-BE49-F238E27FC236}">
                <a16:creationId xmlns:a16="http://schemas.microsoft.com/office/drawing/2014/main" id="{58FEA6BC-F3A8-6DDC-F1F8-6348F54E8BE2}"/>
              </a:ext>
            </a:extLst>
          </p:cNvPr>
          <p:cNvSpPr>
            <a:spLocks noGrp="1"/>
          </p:cNvSpPr>
          <p:nvPr>
            <p:ph type="sldNum" sz="quarter" idx="11"/>
          </p:nvPr>
        </p:nvSpPr>
        <p:spPr>
          <a:xfrm>
            <a:off x="10917936" y="6385422"/>
            <a:ext cx="843264" cy="288000"/>
          </a:xfrm>
        </p:spPr>
        <p:txBody>
          <a:bodyPr/>
          <a:lstStyle/>
          <a:p>
            <a:fld id="{B67B645E-C5E5-4727-B977-D372A0AA71D9}" type="slidenum">
              <a:rPr lang="en-US" smtClean="0"/>
              <a:pPr/>
              <a:t>7</a:t>
            </a:fld>
            <a:endParaRPr lang="en-US" dirty="0"/>
          </a:p>
        </p:txBody>
      </p:sp>
    </p:spTree>
    <p:extLst>
      <p:ext uri="{BB962C8B-B14F-4D97-AF65-F5344CB8AC3E}">
        <p14:creationId xmlns:p14="http://schemas.microsoft.com/office/powerpoint/2010/main" val="12856827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76923F-2B95-8D5A-8578-DBC0FC0DCEA8}"/>
              </a:ext>
            </a:extLst>
          </p:cNvPr>
          <p:cNvSpPr>
            <a:spLocks noGrp="1"/>
          </p:cNvSpPr>
          <p:nvPr>
            <p:ph type="title"/>
          </p:nvPr>
        </p:nvSpPr>
        <p:spPr>
          <a:xfrm>
            <a:off x="841248" y="841248"/>
            <a:ext cx="10479024" cy="557784"/>
          </a:xfrm>
        </p:spPr>
        <p:txBody>
          <a:bodyPr/>
          <a:lstStyle/>
          <a:p>
            <a:r>
              <a:rPr lang="en-US" sz="3000" dirty="0">
                <a:latin typeface="Times New Roman" panose="02020603050405020304" pitchFamily="18" charset="0"/>
                <a:cs typeface="Times New Roman" panose="02020603050405020304" pitchFamily="18" charset="0"/>
              </a:rPr>
              <a:t>Best practices document</a:t>
            </a:r>
          </a:p>
        </p:txBody>
      </p:sp>
      <p:sp>
        <p:nvSpPr>
          <p:cNvPr id="5" name="Text Placeholder 4">
            <a:extLst>
              <a:ext uri="{FF2B5EF4-FFF2-40B4-BE49-F238E27FC236}">
                <a16:creationId xmlns:a16="http://schemas.microsoft.com/office/drawing/2014/main" id="{DFFF7AA9-7C16-A939-67C8-DF700FEF7D83}"/>
              </a:ext>
            </a:extLst>
          </p:cNvPr>
          <p:cNvSpPr>
            <a:spLocks noGrp="1"/>
          </p:cNvSpPr>
          <p:nvPr>
            <p:ph sz="quarter" idx="13"/>
          </p:nvPr>
        </p:nvSpPr>
        <p:spPr>
          <a:xfrm>
            <a:off x="841248" y="1536827"/>
            <a:ext cx="10076688" cy="4479925"/>
          </a:xfrm>
        </p:spPr>
        <p:txBody>
          <a:bodyPr>
            <a:normAutofit fontScale="85000" lnSpcReduction="20000"/>
          </a:bodyPr>
          <a:lstStyle/>
          <a:p>
            <a:r>
              <a:rPr lang="en-US" dirty="0">
                <a:solidFill>
                  <a:schemeClr val="tx1"/>
                </a:solidFill>
                <a:latin typeface="Times New Roman" panose="02020603050405020304" pitchFamily="18" charset="0"/>
                <a:ea typeface="Verdana" panose="020B0604030504040204" pitchFamily="34" charset="0"/>
                <a:cs typeface="Times New Roman" panose="02020603050405020304" pitchFamily="18" charset="0"/>
              </a:rPr>
              <a:t>A six-page Best Practices Document was created focusing on the adulteration of milk and dairy products with chemical sanitizer.</a:t>
            </a:r>
          </a:p>
          <a:p>
            <a:r>
              <a:rPr lang="en-US" dirty="0">
                <a:solidFill>
                  <a:schemeClr val="tx1"/>
                </a:solidFill>
                <a:latin typeface="Times New Roman" panose="02020603050405020304" pitchFamily="18" charset="0"/>
                <a:ea typeface="Verdana" panose="020B0604030504040204" pitchFamily="34" charset="0"/>
                <a:cs typeface="Times New Roman" panose="02020603050405020304" pitchFamily="18" charset="0"/>
              </a:rPr>
              <a:t>The document starts with a background explaining the need and importance of identifying and proactive measures to prevent accidental adulteration.</a:t>
            </a:r>
          </a:p>
          <a:p>
            <a:r>
              <a:rPr lang="en-US" dirty="0">
                <a:solidFill>
                  <a:schemeClr val="tx1"/>
                </a:solidFill>
                <a:latin typeface="Times New Roman" panose="02020603050405020304" pitchFamily="18" charset="0"/>
                <a:ea typeface="Verdana" panose="020B0604030504040204" pitchFamily="34" charset="0"/>
                <a:cs typeface="Times New Roman" panose="02020603050405020304" pitchFamily="18" charset="0"/>
              </a:rPr>
              <a:t>The document then provides several scenarios of how a product can become adulterated with chemical sanitizers.</a:t>
            </a:r>
          </a:p>
          <a:p>
            <a:r>
              <a:rPr lang="en-US" dirty="0">
                <a:solidFill>
                  <a:schemeClr val="tx1"/>
                </a:solidFill>
                <a:latin typeface="Times New Roman" panose="02020603050405020304" pitchFamily="18" charset="0"/>
                <a:ea typeface="Verdana" panose="020B0604030504040204" pitchFamily="34" charset="0"/>
                <a:cs typeface="Times New Roman" panose="02020603050405020304" pitchFamily="18" charset="0"/>
              </a:rPr>
              <a:t>Next, the document provides recommended strategies to reduce the risk of adulteration with chemical sanitizer.</a:t>
            </a:r>
          </a:p>
          <a:p>
            <a:r>
              <a:rPr lang="en-US" dirty="0">
                <a:solidFill>
                  <a:schemeClr val="tx1"/>
                </a:solidFill>
                <a:latin typeface="Times New Roman" panose="02020603050405020304" pitchFamily="18" charset="0"/>
                <a:ea typeface="Verdana" panose="020B0604030504040204" pitchFamily="34" charset="0"/>
                <a:cs typeface="Times New Roman" panose="02020603050405020304" pitchFamily="18" charset="0"/>
              </a:rPr>
              <a:t>Last, the document addresses the crucial need for a comprehensive training program for employees. </a:t>
            </a:r>
          </a:p>
          <a:p>
            <a:pPr marL="0" indent="0">
              <a:buNone/>
            </a:pPr>
            <a:endParaRPr lang="en-US" dirty="0"/>
          </a:p>
        </p:txBody>
      </p:sp>
      <p:sp>
        <p:nvSpPr>
          <p:cNvPr id="4" name="Slide Number Placeholder 3">
            <a:extLst>
              <a:ext uri="{FF2B5EF4-FFF2-40B4-BE49-F238E27FC236}">
                <a16:creationId xmlns:a16="http://schemas.microsoft.com/office/drawing/2014/main" id="{58FEA6BC-F3A8-6DDC-F1F8-6348F54E8BE2}"/>
              </a:ext>
            </a:extLst>
          </p:cNvPr>
          <p:cNvSpPr>
            <a:spLocks noGrp="1"/>
          </p:cNvSpPr>
          <p:nvPr>
            <p:ph type="sldNum" sz="quarter" idx="11"/>
          </p:nvPr>
        </p:nvSpPr>
        <p:spPr>
          <a:xfrm>
            <a:off x="10917936" y="6385422"/>
            <a:ext cx="843264" cy="288000"/>
          </a:xfrm>
        </p:spPr>
        <p:txBody>
          <a:bodyPr/>
          <a:lstStyle/>
          <a:p>
            <a:fld id="{B67B645E-C5E5-4727-B977-D372A0AA71D9}" type="slidenum">
              <a:rPr lang="en-US" smtClean="0"/>
              <a:pPr/>
              <a:t>8</a:t>
            </a:fld>
            <a:endParaRPr lang="en-US" dirty="0"/>
          </a:p>
        </p:txBody>
      </p:sp>
    </p:spTree>
    <p:extLst>
      <p:ext uri="{BB962C8B-B14F-4D97-AF65-F5344CB8AC3E}">
        <p14:creationId xmlns:p14="http://schemas.microsoft.com/office/powerpoint/2010/main" val="7812746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D65D67-56B9-4DBB-5270-4A51BFCDAB62}"/>
              </a:ext>
            </a:extLst>
          </p:cNvPr>
          <p:cNvSpPr>
            <a:spLocks noGrp="1"/>
          </p:cNvSpPr>
          <p:nvPr>
            <p:ph type="title"/>
          </p:nvPr>
        </p:nvSpPr>
        <p:spPr>
          <a:xfrm>
            <a:off x="841248" y="841248"/>
            <a:ext cx="10479024" cy="557784"/>
          </a:xfrm>
        </p:spPr>
        <p:txBody>
          <a:bodyPr anchor="t">
            <a:normAutofit fontScale="90000"/>
          </a:bodyPr>
          <a:lstStyle/>
          <a:p>
            <a:r>
              <a:rPr lang="en-US" sz="3300" dirty="0">
                <a:latin typeface="Times New Roman" panose="02020603050405020304" pitchFamily="18" charset="0"/>
                <a:cs typeface="Times New Roman" panose="02020603050405020304" pitchFamily="18" charset="0"/>
              </a:rPr>
              <a:t>NCIMS Website</a:t>
            </a:r>
            <a:br>
              <a:rPr lang="en-US" dirty="0"/>
            </a:br>
            <a:endParaRPr lang="en-US" dirty="0"/>
          </a:p>
        </p:txBody>
      </p:sp>
      <p:sp>
        <p:nvSpPr>
          <p:cNvPr id="5" name="Content Placeholder 4">
            <a:extLst>
              <a:ext uri="{FF2B5EF4-FFF2-40B4-BE49-F238E27FC236}">
                <a16:creationId xmlns:a16="http://schemas.microsoft.com/office/drawing/2014/main" id="{B0A99276-CD22-5991-4B69-10020DC79669}"/>
              </a:ext>
            </a:extLst>
          </p:cNvPr>
          <p:cNvSpPr>
            <a:spLocks noGrp="1"/>
          </p:cNvSpPr>
          <p:nvPr>
            <p:ph sz="quarter" idx="13"/>
          </p:nvPr>
        </p:nvSpPr>
        <p:spPr>
          <a:xfrm>
            <a:off x="841248" y="1536827"/>
            <a:ext cx="5060598" cy="4479925"/>
          </a:xfrm>
        </p:spPr>
        <p:txBody>
          <a:bodyPr>
            <a:normAutofit/>
          </a:bodyPr>
          <a:lstStyle/>
          <a:p>
            <a:r>
              <a:rPr lang="en-US" sz="3000" b="1" dirty="0">
                <a:latin typeface="Times New Roman" panose="02020603050405020304" pitchFamily="18" charset="0"/>
                <a:cs typeface="Times New Roman" panose="02020603050405020304" pitchFamily="18" charset="0"/>
              </a:rPr>
              <a:t>The Best Practices Document will be housed on the NCIMS website under: </a:t>
            </a:r>
          </a:p>
          <a:p>
            <a:r>
              <a:rPr lang="en-US" sz="3000" b="1" dirty="0">
                <a:latin typeface="Times New Roman" panose="02020603050405020304" pitchFamily="18" charset="0"/>
                <a:cs typeface="Times New Roman" panose="02020603050405020304" pitchFamily="18" charset="0"/>
              </a:rPr>
              <a:t>Programs</a:t>
            </a:r>
          </a:p>
          <a:p>
            <a:r>
              <a:rPr lang="en-US" sz="3000" b="1" dirty="0">
                <a:latin typeface="Times New Roman" panose="02020603050405020304" pitchFamily="18" charset="0"/>
                <a:cs typeface="Times New Roman" panose="02020603050405020304" pitchFamily="18" charset="0"/>
              </a:rPr>
              <a:t>Adulteration Study Committee</a:t>
            </a:r>
          </a:p>
          <a:p>
            <a:r>
              <a:rPr lang="en-US" sz="2800" b="1" dirty="0">
                <a:latin typeface="Times New Roman" panose="02020603050405020304" pitchFamily="18" charset="0"/>
                <a:cs typeface="Times New Roman" panose="02020603050405020304" pitchFamily="18" charset="0"/>
              </a:rPr>
              <a:t>Best Practices Document</a:t>
            </a:r>
          </a:p>
          <a:p>
            <a:endParaRPr lang="en-US" sz="3000" b="1" dirty="0">
              <a:latin typeface="Times New Roman" panose="02020603050405020304" pitchFamily="18" charset="0"/>
              <a:cs typeface="Times New Roman" panose="02020603050405020304" pitchFamily="18" charset="0"/>
            </a:endParaRPr>
          </a:p>
          <a:p>
            <a:endParaRPr lang="en-US" dirty="0"/>
          </a:p>
        </p:txBody>
      </p:sp>
      <p:pic>
        <p:nvPicPr>
          <p:cNvPr id="1026" name="Picture 2">
            <a:extLst>
              <a:ext uri="{FF2B5EF4-FFF2-40B4-BE49-F238E27FC236}">
                <a16:creationId xmlns:a16="http://schemas.microsoft.com/office/drawing/2014/main" id="{9B2E065E-DAE0-0D14-C6A8-2CC098303E79}"/>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6290156" y="841248"/>
            <a:ext cx="5650992" cy="4266499"/>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pic>
      <p:sp>
        <p:nvSpPr>
          <p:cNvPr id="4" name="Slide Number Placeholder 3">
            <a:extLst>
              <a:ext uri="{FF2B5EF4-FFF2-40B4-BE49-F238E27FC236}">
                <a16:creationId xmlns:a16="http://schemas.microsoft.com/office/drawing/2014/main" id="{0B7D930E-9FE8-F230-9BDF-13B152862EB4}"/>
              </a:ext>
            </a:extLst>
          </p:cNvPr>
          <p:cNvSpPr>
            <a:spLocks noGrp="1"/>
          </p:cNvSpPr>
          <p:nvPr>
            <p:ph type="sldNum" sz="quarter" idx="11"/>
          </p:nvPr>
        </p:nvSpPr>
        <p:spPr>
          <a:xfrm>
            <a:off x="10917936" y="6385422"/>
            <a:ext cx="843264" cy="288000"/>
          </a:xfrm>
        </p:spPr>
        <p:txBody>
          <a:bodyPr anchor="ctr">
            <a:normAutofit/>
          </a:bodyPr>
          <a:lstStyle/>
          <a:p>
            <a:pPr>
              <a:spcAft>
                <a:spcPts val="600"/>
              </a:spcAft>
            </a:pPr>
            <a:fld id="{B67B645E-C5E5-4727-B977-D372A0AA71D9}" type="slidenum">
              <a:rPr lang="en-US" smtClean="0"/>
              <a:pPr>
                <a:spcAft>
                  <a:spcPts val="600"/>
                </a:spcAft>
              </a:pPr>
              <a:t>9</a:t>
            </a:fld>
            <a:endParaRPr lang="en-US"/>
          </a:p>
        </p:txBody>
      </p:sp>
    </p:spTree>
    <p:extLst>
      <p:ext uri="{BB962C8B-B14F-4D97-AF65-F5344CB8AC3E}">
        <p14:creationId xmlns:p14="http://schemas.microsoft.com/office/powerpoint/2010/main" val="3986998208"/>
      </p:ext>
    </p:extLst>
  </p:cSld>
  <p:clrMapOvr>
    <a:masterClrMapping/>
  </p:clrMapOvr>
</p:sld>
</file>

<file path=ppt/theme/theme1.xml><?xml version="1.0" encoding="utf-8"?>
<a:theme xmlns:a="http://schemas.openxmlformats.org/drawingml/2006/main" name="Custom">
  <a:themeElements>
    <a:clrScheme name="TM66835393">
      <a:dk1>
        <a:srgbClr val="000000"/>
      </a:dk1>
      <a:lt1>
        <a:srgbClr val="FFFFFF"/>
      </a:lt1>
      <a:dk2>
        <a:srgbClr val="44546A"/>
      </a:dk2>
      <a:lt2>
        <a:srgbClr val="E7E6E6"/>
      </a:lt2>
      <a:accent1>
        <a:srgbClr val="55BC7E"/>
      </a:accent1>
      <a:accent2>
        <a:srgbClr val="FFC330"/>
      </a:accent2>
      <a:accent3>
        <a:srgbClr val="BE80FF"/>
      </a:accent3>
      <a:accent4>
        <a:srgbClr val="FF8345"/>
      </a:accent4>
      <a:accent5>
        <a:srgbClr val="FF70BF"/>
      </a:accent5>
      <a:accent6>
        <a:srgbClr val="60A2F5"/>
      </a:accent6>
      <a:hlink>
        <a:srgbClr val="5C4EDC"/>
      </a:hlink>
      <a:folHlink>
        <a:srgbClr val="7FC5FF"/>
      </a:folHlink>
    </a:clrScheme>
    <a:fontScheme name="Custom 32">
      <a:majorFont>
        <a:latin typeface="Aptos"/>
        <a:ea typeface=""/>
        <a:cs typeface=""/>
      </a:majorFont>
      <a:minorFont>
        <a:latin typeface="Aptos Ligh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gradFill flip="none" rotWithShape="1">
          <a:gsLst>
            <a:gs pos="18000">
              <a:schemeClr val="accent1">
                <a:lumMod val="5000"/>
                <a:lumOff val="95000"/>
              </a:schemeClr>
            </a:gs>
            <a:gs pos="100000">
              <a:schemeClr val="accent3">
                <a:alpha val="71000"/>
              </a:schemeClr>
            </a:gs>
          </a:gsLst>
          <a:path path="circle">
            <a:fillToRect l="100000" b="100000"/>
          </a:path>
          <a:tileRect t="-100000" r="-100000"/>
        </a:gradFill>
        <a:ln>
          <a:noFill/>
        </a:ln>
        <a:effectLst>
          <a:outerShdw blurRad="330200" dist="304800" dir="5400000" algn="t" rotWithShape="0">
            <a:prstClr val="black">
              <a:alpha val="39000"/>
            </a:prstClr>
          </a:outerShdw>
        </a:effectLst>
      </a:spPr>
      <a:bodyPr rtlCol="0" anchor="ctr"/>
      <a:lstStyle>
        <a:defPPr algn="ctr">
          <a:defRPr>
            <a:solidFill>
              <a:schemeClr val="lt1"/>
            </a:solidFill>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TM66835393_win32_SD_v3" id="{4170EB69-3ACE-4C18-BE4C-C6CBD8BF8A79}" vid="{8A480AB3-AE5D-4813-AA67-ADACC5EA6C3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MediaServiceKeyPoints xmlns="71af3243-3dd4-4a8d-8c0d-dd76da1f02a5" xsi:nil="true"/>
    <_ip_UnifiedCompliancePolicyUIAction xmlns="http://schemas.microsoft.com/sharepoint/v3" xsi:nil="true"/>
    <Image xmlns="71af3243-3dd4-4a8d-8c0d-dd76da1f02a5">
      <Url xsi:nil="true"/>
      <Description xsi:nil="true"/>
    </Image>
    <Status xmlns="71af3243-3dd4-4a8d-8c0d-dd76da1f02a5">Not started</Status>
    <Background xmlns="71af3243-3dd4-4a8d-8c0d-dd76da1f02a5">false</Background>
    <_ip_UnifiedCompliancePolicyProperties xmlns="http://schemas.microsoft.com/sharepoint/v3" xsi:nil="true"/>
    <ImageTagsTaxHTField xmlns="71af3243-3dd4-4a8d-8c0d-dd76da1f02a5">
      <Terms xmlns="http://schemas.microsoft.com/office/infopath/2007/PartnerControls"/>
    </ImageTagsTaxHTField>
    <TaxCatchAll xmlns="230e9df3-be65-4c73-a93b-d1236ebd677e"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29" ma:contentTypeDescription="Create a new document." ma:contentTypeScope="" ma:versionID="6a914531ae0f23be31da2eba1f3b42a9">
  <xsd:schema xmlns:xsd="http://www.w3.org/2001/XMLSchema" xmlns:xs="http://www.w3.org/2001/XMLSchema" xmlns:p="http://schemas.microsoft.com/office/2006/metadata/properties" xmlns:ns1="http://schemas.microsoft.com/sharepoint/v3" xmlns:ns2="71af3243-3dd4-4a8d-8c0d-dd76da1f02a5" xmlns:ns3="16c05727-aa75-4e4a-9b5f-8a80a1165891" xmlns:ns4="230e9df3-be65-4c73-a93b-d1236ebd677e" targetNamespace="http://schemas.microsoft.com/office/2006/metadata/properties" ma:root="true" ma:fieldsID="ae00154c9e66547f022c4923f88826d6" ns1:_="" ns2:_="" ns3:_="" ns4:_="">
    <xsd:import namespace="http://schemas.microsoft.com/sharepoint/v3"/>
    <xsd:import namespace="71af3243-3dd4-4a8d-8c0d-dd76da1f02a5"/>
    <xsd:import namespace="16c05727-aa75-4e4a-9b5f-8a80a1165891"/>
    <xsd:import namespace="230e9df3-be65-4c73-a93b-d1236ebd677e"/>
    <xsd:element name="properties">
      <xsd:complexType>
        <xsd:sequence>
          <xsd:element name="documentManagement">
            <xsd:complexType>
              <xsd:all>
                <xsd:element ref="ns2:Status" minOccurs="0"/>
                <xsd:element ref="ns2:Image" minOccurs="0"/>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element ref="ns1:_ip_UnifiedCompliancePolicyProperties" minOccurs="0"/>
                <xsd:element ref="ns1:_ip_UnifiedCompliancePolicyUIAction" minOccurs="0"/>
                <xsd:element ref="ns4:TaxCatchAll" minOccurs="0"/>
                <xsd:element ref="ns2:ImageTagsTaxHTField" minOccurs="0"/>
                <xsd:element ref="ns2:MediaServiceLocation" minOccurs="0"/>
                <xsd:element ref="ns2:MediaLengthInSeconds" minOccurs="0"/>
                <xsd:element ref="ns2:Background" minOccurs="0"/>
                <xsd:element ref="ns2:MediaServiceSearchProperties" minOccurs="0"/>
                <xsd:element ref="ns2:MediaServiceDocTags" minOccurs="0"/>
                <xsd:element ref="ns2:MediaServiceObjectDetectorVersions" minOccurs="0"/>
                <xsd:element ref="ns2:MediaServiceSystemTag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0" nillable="true" ma:displayName="Unified Compliance Policy Properties" ma:hidden="true" ma:internalName="_ip_UnifiedCompliancePolicyProperties" ma:readOnly="false">
      <xsd:simpleType>
        <xsd:restriction base="dms:Note"/>
      </xsd:simpleType>
    </xsd:element>
    <xsd:element name="_ip_UnifiedCompliancePolicyUIAction" ma:index="21" nillable="true" ma:displayName="Unified Compliance Policy UI Action" ma:hidden="true" ma:internalName="_ip_UnifiedCompliancePolicyUIAction" ma:readOnly="fals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Status" ma:index="2" nillable="true" ma:displayName="Status" ma:default="Not started" ma:format="Dropdown" ma:hidden="true" ma:internalName="Status" ma:readOnly="false">
      <xsd:simpleType>
        <xsd:restriction base="dms:Choice">
          <xsd:enumeration value="Not started"/>
          <xsd:enumeration value="In Progress"/>
          <xsd:enumeration value="Completed"/>
        </xsd:restriction>
      </xsd:simpleType>
    </xsd:element>
    <xsd:element name="Image" ma:index="3" nillable="true" ma:displayName="Image" ma:format="Image" ma:hidden="true" ma:internalName="Image" ma:readOnly="false">
      <xsd:complexType>
        <xsd:complexContent>
          <xsd:extension base="dms:URL">
            <xsd:sequence>
              <xsd:element name="Url" type="dms:ValidUrl" minOccurs="0" nillable="true"/>
              <xsd:element name="Description" type="xsd:string" nillable="true"/>
            </xsd:sequence>
          </xsd:extension>
        </xsd:complexContent>
      </xsd:complexType>
    </xsd:element>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hidden="true" ma:internalName="MediaServiceOCR" ma:readOnly="true">
      <xsd:simpleType>
        <xsd:restriction base="dms:Note"/>
      </xsd:simpleType>
    </xsd:element>
    <xsd:element name="MediaServiceAutoTags" ma:index="11" nillable="true" ma:displayName="MediaServiceAutoTags" ma:hidden="true"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hidden="true" ma:internalName="MediaServiceKeyPoints" ma:readOnly="false">
      <xsd:simpleType>
        <xsd:restriction base="dms:Note"/>
      </xsd:simpleType>
    </xsd:element>
    <xsd:element name="MediaServiceDateTaken" ma:index="18" nillable="true" ma:displayName="MediaServiceDateTaken" ma:hidden="true" ma:internalName="MediaServiceDateTaken" ma:readOnly="true">
      <xsd:simpleType>
        <xsd:restriction base="dms:Text"/>
      </xsd:simpleType>
    </xsd:element>
    <xsd:element name="ImageTagsTaxHTField" ma:index="25" nillable="true" ma:taxonomy="true" ma:internalName="ImageTagsTaxHTField" ma:taxonomyFieldName="MediaServiceImageTags" ma:displayName="Image Tags" ma:readOnly="false" ma:fieldId="{5cf76f15-5ced-4ddc-b409-7134ff3c332f}" ma:taxonomyMulti="true" ma:sspId="e385fb40-52d4-4fae-9c5b-3e8ff8a5878e" ma:termSetId="09814cd3-568e-fe90-9814-8d621ff8fb84" ma:anchorId="fba54fb3-c3e1-fe81-a776-ca4b69148c4d" ma:open="true" ma:isKeyword="false">
      <xsd:complexType>
        <xsd:sequence>
          <xsd:element ref="pc:Terms" minOccurs="0" maxOccurs="1"/>
        </xsd:sequence>
      </xsd:complexType>
    </xsd:element>
    <xsd:element name="MediaServiceLocation" ma:index="26" nillable="true" ma:displayName="Location" ma:hidden="true" ma:internalName="MediaServiceLocation" ma:readOnly="true">
      <xsd:simpleType>
        <xsd:restriction base="dms:Text"/>
      </xsd:simpleType>
    </xsd:element>
    <xsd:element name="MediaLengthInSeconds" ma:index="27" nillable="true" ma:displayName="MediaLengthInSeconds" ma:hidden="true" ma:internalName="MediaLengthInSeconds" ma:readOnly="true">
      <xsd:simpleType>
        <xsd:restriction base="dms:Unknown"/>
      </xsd:simpleType>
    </xsd:element>
    <xsd:element name="Background" ma:index="28" nillable="true" ma:displayName="Background" ma:default="0" ma:format="Dropdown" ma:hidden="true" ma:internalName="Background" ma:readOnly="false">
      <xsd:simpleType>
        <xsd:restriction base="dms:Boolean"/>
      </xsd:simpleType>
    </xsd:element>
    <xsd:element name="MediaServiceSearchProperties" ma:index="29" nillable="true" ma:displayName="MediaServiceSearchProperties" ma:hidden="true" ma:internalName="MediaServiceSearchProperties" ma:readOnly="true">
      <xsd:simpleType>
        <xsd:restriction base="dms:Note"/>
      </xsd:simpleType>
    </xsd:element>
    <xsd:element name="MediaServiceDocTags" ma:index="30" nillable="true" ma:displayName="MediaServiceDocTags" ma:hidden="true" ma:internalName="MediaServiceDocTags" ma:readOnly="true">
      <xsd:simpleType>
        <xsd:restriction base="dms:Note"/>
      </xsd:simpleType>
    </xsd:element>
    <xsd:element name="MediaServiceObjectDetectorVersions" ma:index="31" nillable="true" ma:displayName="MediaServiceObjectDetectorVersions" ma:description="" ma:hidden="true" ma:indexed="true" ma:internalName="MediaServiceObjectDetectorVersions" ma:readOnly="true">
      <xsd:simpleType>
        <xsd:restriction base="dms:Text"/>
      </xsd:simpleType>
    </xsd:element>
    <xsd:element name="MediaServiceSystemTags" ma:index="32" nillable="true" ma:displayName="MediaServiceSystemTags" ma:hidden="true" ma:internalName="MediaServiceSystemTag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hidden="true"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hidden="true" ma:internalName="SharedWithDetail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230e9df3-be65-4c73-a93b-d1236ebd677e" elementFormDefault="qualified">
    <xsd:import namespace="http://schemas.microsoft.com/office/2006/documentManagement/types"/>
    <xsd:import namespace="http://schemas.microsoft.com/office/infopath/2007/PartnerControls"/>
    <xsd:element name="TaxCatchAll" ma:index="23" nillable="true" ma:displayName="Taxonomy Catch All Column" ma:hidden="true" ma:list="{3f6bfcbc-3db3-4ae6-bd76-326f0798ad28}" ma:internalName="TaxCatchAll" ma:readOnly="false" ma:showField="CatchAllData" ma:web="16c05727-aa75-4e4a-9b5f-8a80a116589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7B247F30-5811-40C0-99EC-CF53200590BE}">
  <ds:schemaRefs>
    <ds:schemaRef ds:uri="230e9df3-be65-4c73-a93b-d1236ebd677e"/>
    <ds:schemaRef ds:uri="71af3243-3dd4-4a8d-8c0d-dd76da1f02a5"/>
    <ds:schemaRef ds:uri="http://schemas.microsoft.com/office/2006/metadata/properties"/>
    <ds:schemaRef ds:uri="http://schemas.microsoft.com/office/infopath/2007/PartnerControls"/>
    <ds:schemaRef ds:uri="http://schemas.microsoft.com/sharepoint/v3"/>
  </ds:schemaRefs>
</ds:datastoreItem>
</file>

<file path=customXml/itemProps2.xml><?xml version="1.0" encoding="utf-8"?>
<ds:datastoreItem xmlns:ds="http://schemas.openxmlformats.org/officeDocument/2006/customXml" ds:itemID="{A8837B91-4329-4308-94DA-BB811B5F309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71af3243-3dd4-4a8d-8c0d-dd76da1f02a5"/>
    <ds:schemaRef ds:uri="16c05727-aa75-4e4a-9b5f-8a80a1165891"/>
    <ds:schemaRef ds:uri="230e9df3-be65-4c73-a93b-d1236ebd677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55E72E99-0076-433E-AD3A-575A11FAB73D}">
  <ds:schemaRefs>
    <ds:schemaRef ds:uri="http://schemas.microsoft.com/sharepoint/v3/contenttype/forms"/>
  </ds:schemaRefs>
</ds:datastoreItem>
</file>

<file path=docMetadata/LabelInfo.xml><?xml version="1.0" encoding="utf-8"?>
<clbl:labelList xmlns:clbl="http://schemas.microsoft.com/office/2020/mipLabelMetadata">
  <clbl:label id="{9bf97732-82b9-499b-b16a-a93e8ebd536b}" enabled="0" method="" siteId="{9bf97732-82b9-499b-b16a-a93e8ebd536b}" removed="1"/>
</clbl:labelList>
</file>

<file path=docProps/app.xml><?xml version="1.0" encoding="utf-8"?>
<Properties xmlns="http://schemas.openxmlformats.org/officeDocument/2006/extended-properties" xmlns:vt="http://schemas.openxmlformats.org/officeDocument/2006/docPropsVTypes">
  <Template>Corporate colors presentation</Template>
  <TotalTime>407</TotalTime>
  <Words>1107</Words>
  <Application>Microsoft Office PowerPoint</Application>
  <PresentationFormat>Widescreen</PresentationFormat>
  <Paragraphs>117</Paragraphs>
  <Slides>12</Slides>
  <Notes>7</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12</vt:i4>
      </vt:variant>
    </vt:vector>
  </HeadingPairs>
  <TitlesOfParts>
    <vt:vector size="19" baseType="lpstr">
      <vt:lpstr>Aptos</vt:lpstr>
      <vt:lpstr>Aptos Light</vt:lpstr>
      <vt:lpstr>Arial</vt:lpstr>
      <vt:lpstr>Calibri</vt:lpstr>
      <vt:lpstr>Times New Roman</vt:lpstr>
      <vt:lpstr>Verdana</vt:lpstr>
      <vt:lpstr>Custom</vt:lpstr>
      <vt:lpstr>Proposal 101 </vt:lpstr>
      <vt:lpstr>Proposal 101</vt:lpstr>
      <vt:lpstr>Incident’s summary </vt:lpstr>
      <vt:lpstr>Regulatory Committee Members  </vt:lpstr>
      <vt:lpstr>Industry Committee Members  </vt:lpstr>
      <vt:lpstr>Non-Voting Committee Members  </vt:lpstr>
      <vt:lpstr>Committee activities</vt:lpstr>
      <vt:lpstr>Best practices document</vt:lpstr>
      <vt:lpstr>NCIMS Website </vt:lpstr>
      <vt:lpstr>Flavoring Milk  </vt:lpstr>
      <vt:lpstr>Next Steps  </vt:lpstr>
      <vt:lpstr>Thank you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Proposal 101</dc:title>
  <dc:creator>Stifflemire,Sofia (DSHS)</dc:creator>
  <cp:lastModifiedBy>Anne Quilter</cp:lastModifiedBy>
  <cp:revision>2</cp:revision>
  <dcterms:created xsi:type="dcterms:W3CDTF">2025-04-02T14:30:16Z</dcterms:created>
  <dcterms:modified xsi:type="dcterms:W3CDTF">2025-04-13T14:25:29Z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y fmtid="{D5CDD505-2E9C-101B-9397-08002B2CF9AE}" pid="3" name="MediaServiceImageTags">
    <vt:lpwstr/>
  </property>
  <property fmtid="{D5CDD505-2E9C-101B-9397-08002B2CF9AE}" pid="4" name="MSIP_Label_986ae722-6baa-421e-b203-4f8d75985954_Enabled">
    <vt:lpwstr>true</vt:lpwstr>
  </property>
  <property fmtid="{D5CDD505-2E9C-101B-9397-08002B2CF9AE}" pid="5" name="MSIP_Label_986ae722-6baa-421e-b203-4f8d75985954_SetDate">
    <vt:lpwstr>2025-04-13T00:05:16Z</vt:lpwstr>
  </property>
  <property fmtid="{D5CDD505-2E9C-101B-9397-08002B2CF9AE}" pid="6" name="MSIP_Label_986ae722-6baa-421e-b203-4f8d75985954_Method">
    <vt:lpwstr>Standard</vt:lpwstr>
  </property>
  <property fmtid="{D5CDD505-2E9C-101B-9397-08002B2CF9AE}" pid="7" name="MSIP_Label_986ae722-6baa-421e-b203-4f8d75985954_Name">
    <vt:lpwstr>Internal</vt:lpwstr>
  </property>
  <property fmtid="{D5CDD505-2E9C-101B-9397-08002B2CF9AE}" pid="8" name="MSIP_Label_986ae722-6baa-421e-b203-4f8d75985954_SiteId">
    <vt:lpwstr>14d3af96-20f9-4194-9525-137b453a6f23</vt:lpwstr>
  </property>
  <property fmtid="{D5CDD505-2E9C-101B-9397-08002B2CF9AE}" pid="9" name="MSIP_Label_986ae722-6baa-421e-b203-4f8d75985954_ActionId">
    <vt:lpwstr>6812f109-b8d6-46e6-82be-2482afd3c7cf</vt:lpwstr>
  </property>
  <property fmtid="{D5CDD505-2E9C-101B-9397-08002B2CF9AE}" pid="10" name="MSIP_Label_986ae722-6baa-421e-b203-4f8d75985954_ContentBits">
    <vt:lpwstr>0</vt:lpwstr>
  </property>
</Properties>
</file>